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257" r:id="rId3"/>
    <p:sldId id="256" r:id="rId4"/>
    <p:sldId id="258" r:id="rId5"/>
    <p:sldId id="262" r:id="rId6"/>
    <p:sldId id="263" r:id="rId7"/>
    <p:sldId id="259" r:id="rId8"/>
    <p:sldId id="271" r:id="rId9"/>
    <p:sldId id="260" r:id="rId10"/>
    <p:sldId id="272" r:id="rId11"/>
    <p:sldId id="261" r:id="rId12"/>
    <p:sldId id="270" r:id="rId13"/>
    <p:sldId id="265" r:id="rId14"/>
    <p:sldId id="274" r:id="rId15"/>
    <p:sldId id="276" r:id="rId16"/>
    <p:sldId id="264" r:id="rId17"/>
    <p:sldId id="277" r:id="rId18"/>
    <p:sldId id="285" r:id="rId19"/>
    <p:sldId id="278" r:id="rId20"/>
    <p:sldId id="269" r:id="rId21"/>
    <p:sldId id="266"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5E9B"/>
    <a:srgbClr val="2A2A2B"/>
    <a:srgbClr val="2986C9"/>
    <a:srgbClr val="2483C7"/>
    <a:srgbClr val="1A7CC3"/>
    <a:srgbClr val="04385D"/>
    <a:srgbClr val="2684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515" autoAdjust="0"/>
    <p:restoredTop sz="94660"/>
  </p:normalViewPr>
  <p:slideViewPr>
    <p:cSldViewPr snapToGrid="0">
      <p:cViewPr>
        <p:scale>
          <a:sx n="53" d="100"/>
          <a:sy n="53" d="100"/>
        </p:scale>
        <p:origin x="990" y="5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2C5A48C0-9E56-4240-9904-97C172ADDF5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0FD7671-769B-42FE-8BB0-901B8111A30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2C5A48C0-9E56-4240-9904-97C172ADDF5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30FD7671-769B-42FE-8BB0-901B8111A30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5.jpeg"/><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a:off x="6096373" y="-34983"/>
            <a:ext cx="6997148" cy="6874695"/>
          </a:xfrm>
          <a:prstGeom prst="rect">
            <a:avLst/>
          </a:prstGeom>
        </p:spPr>
      </p:pic>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flipH="1">
            <a:off x="-900775" y="-33390"/>
            <a:ext cx="6997148" cy="6874695"/>
          </a:xfrm>
          <a:prstGeom prst="rect">
            <a:avLst/>
          </a:prstGeom>
        </p:spPr>
      </p:pic>
      <p:sp>
        <p:nvSpPr>
          <p:cNvPr id="4" name="文本框 3"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3012551" y="1526627"/>
            <a:ext cx="6166373" cy="1537970"/>
          </a:xfrm>
          <a:prstGeom prst="rect">
            <a:avLst/>
          </a:prstGeom>
          <a:noFill/>
        </p:spPr>
        <p:txBody>
          <a:bodyPr wrap="square" rtlCol="0">
            <a:spAutoFit/>
          </a:bodyPr>
          <a:lstStyle/>
          <a:p>
            <a:pPr algn="ctr"/>
            <a:r>
              <a:rPr lang="en-US" altLang="zh-CN" sz="5400" b="1" dirty="0">
                <a:solidFill>
                  <a:srgbClr val="2986C9"/>
                </a:solidFill>
                <a:latin typeface="Arial" panose="020B0604020202020204" pitchFamily="34" charset="0"/>
                <a:ea typeface="Arial" panose="020B0604020202020204" pitchFamily="34" charset="0"/>
                <a:cs typeface="Arial" panose="020B0604020202020204" pitchFamily="34" charset="0"/>
              </a:rPr>
              <a:t>AGROBOT</a:t>
            </a:r>
            <a:endParaRPr lang="en-US" altLang="zh-CN" sz="5400" b="1" dirty="0">
              <a:solidFill>
                <a:srgbClr val="2986C9"/>
              </a:solidFill>
              <a:latin typeface="Arial" panose="020B0604020202020204" pitchFamily="34" charset="0"/>
              <a:ea typeface="Arial" panose="020B0604020202020204" pitchFamily="34" charset="0"/>
              <a:cs typeface="Arial" panose="020B0604020202020204" pitchFamily="34" charset="0"/>
            </a:endParaRPr>
          </a:p>
          <a:p>
            <a:pPr algn="ctr"/>
            <a:r>
              <a:rPr lang="en-US" altLang="zh-CN" sz="4000" b="1" dirty="0">
                <a:solidFill>
                  <a:srgbClr val="2986C9"/>
                </a:solidFill>
                <a:latin typeface="Arial" panose="020B0604020202020204" pitchFamily="34" charset="0"/>
                <a:ea typeface="Arial" panose="020B0604020202020204" pitchFamily="34" charset="0"/>
                <a:cs typeface="Arial" panose="020B0604020202020204" pitchFamily="34" charset="0"/>
              </a:rPr>
              <a:t>20CS312 MINI PROJECT</a:t>
            </a:r>
            <a:endParaRPr lang="en-US" altLang="zh-CN" sz="4000" b="1" dirty="0">
              <a:solidFill>
                <a:srgbClr val="2986C9"/>
              </a:solidFill>
              <a:latin typeface="Arial" panose="020B0604020202020204" pitchFamily="34" charset="0"/>
              <a:ea typeface="Arial" panose="020B0604020202020204" pitchFamily="34" charset="0"/>
              <a:cs typeface="Arial" panose="020B0604020202020204" pitchFamily="34" charset="0"/>
            </a:endParaRPr>
          </a:p>
        </p:txBody>
      </p:sp>
      <p:sp>
        <p:nvSpPr>
          <p:cNvPr id="2" name="文本框 3"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3013186" y="3732617"/>
            <a:ext cx="6166373" cy="1568450"/>
          </a:xfrm>
          <a:prstGeom prst="rect">
            <a:avLst/>
          </a:prstGeom>
          <a:noFill/>
        </p:spPr>
        <p:txBody>
          <a:bodyPr wrap="square" rtlCol="0">
            <a:spAutoFit/>
          </a:bodyPr>
          <a:p>
            <a:pPr algn="ctr"/>
            <a:r>
              <a:rPr lang="en-US" altLang="zh-CN" sz="3200" b="1" dirty="0">
                <a:solidFill>
                  <a:schemeClr val="bg1"/>
                </a:solidFill>
                <a:latin typeface="Arial" panose="020B0604020202020204" pitchFamily="34" charset="0"/>
                <a:ea typeface="Arial" panose="020B0604020202020204" pitchFamily="34" charset="0"/>
                <a:cs typeface="Arial" panose="020B0604020202020204" pitchFamily="34" charset="0"/>
              </a:rPr>
              <a:t>LATCHANA R 111720102064</a:t>
            </a:r>
            <a:endParaRPr lang="en-US" altLang="zh-CN" sz="3200" b="1" dirty="0">
              <a:solidFill>
                <a:schemeClr val="bg1"/>
              </a:solidFill>
              <a:latin typeface="Arial" panose="020B0604020202020204" pitchFamily="34" charset="0"/>
              <a:ea typeface="Arial" panose="020B0604020202020204" pitchFamily="34" charset="0"/>
              <a:cs typeface="Arial" panose="020B0604020202020204" pitchFamily="34" charset="0"/>
            </a:endParaRPr>
          </a:p>
          <a:p>
            <a:pPr algn="ctr"/>
            <a:r>
              <a:rPr lang="en-US" altLang="zh-CN" sz="3200" b="1" dirty="0">
                <a:solidFill>
                  <a:schemeClr val="bg1"/>
                </a:solidFill>
                <a:latin typeface="Arial" panose="020B0604020202020204" pitchFamily="34" charset="0"/>
                <a:ea typeface="Arial" panose="020B0604020202020204" pitchFamily="34" charset="0"/>
                <a:cs typeface="Arial" panose="020B0604020202020204" pitchFamily="34" charset="0"/>
              </a:rPr>
              <a:t>MONISHA P 111720102073</a:t>
            </a:r>
            <a:endParaRPr lang="en-US" altLang="zh-CN" sz="3200" b="1" dirty="0">
              <a:solidFill>
                <a:schemeClr val="bg1"/>
              </a:solidFill>
              <a:latin typeface="Arial" panose="020B0604020202020204" pitchFamily="34" charset="0"/>
              <a:ea typeface="Arial" panose="020B0604020202020204" pitchFamily="34" charset="0"/>
              <a:cs typeface="Arial" panose="020B0604020202020204" pitchFamily="34" charset="0"/>
            </a:endParaRPr>
          </a:p>
          <a:p>
            <a:pPr algn="ctr"/>
            <a:r>
              <a:rPr lang="en-US" altLang="zh-CN" sz="3200" b="1" dirty="0">
                <a:solidFill>
                  <a:schemeClr val="bg1"/>
                </a:solidFill>
                <a:latin typeface="Arial" panose="020B0604020202020204" pitchFamily="34" charset="0"/>
                <a:ea typeface="Arial" panose="020B0604020202020204" pitchFamily="34" charset="0"/>
                <a:cs typeface="Arial" panose="020B0604020202020204" pitchFamily="34" charset="0"/>
              </a:rPr>
              <a:t>KALAIVANI B 111720102051</a:t>
            </a:r>
            <a:endParaRPr lang="en-US" altLang="zh-CN" sz="3200" b="1"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750" fill="hold"/>
                                        <p:tgtEl>
                                          <p:spTgt spid="4"/>
                                        </p:tgtEl>
                                        <p:attrNameLst>
                                          <p:attrName>ppt_w</p:attrName>
                                        </p:attrNameLst>
                                      </p:cBhvr>
                                      <p:tavLst>
                                        <p:tav tm="0">
                                          <p:val>
                                            <p:fltVal val="0"/>
                                          </p:val>
                                        </p:tav>
                                        <p:tav tm="100000">
                                          <p:val>
                                            <p:strVal val="#ppt_w"/>
                                          </p:val>
                                        </p:tav>
                                      </p:tavLst>
                                    </p:anim>
                                    <p:anim calcmode="lin" valueType="num">
                                      <p:cBhvr>
                                        <p:cTn id="8" dur="750" fill="hold"/>
                                        <p:tgtEl>
                                          <p:spTgt spid="4"/>
                                        </p:tgtEl>
                                        <p:attrNameLst>
                                          <p:attrName>ppt_h</p:attrName>
                                        </p:attrNameLst>
                                      </p:cBhvr>
                                      <p:tavLst>
                                        <p:tav tm="0">
                                          <p:val>
                                            <p:fltVal val="0"/>
                                          </p:val>
                                        </p:tav>
                                        <p:tav tm="100000">
                                          <p:val>
                                            <p:strVal val="#ppt_h"/>
                                          </p:val>
                                        </p:tav>
                                      </p:tavLst>
                                    </p:anim>
                                    <p:animEffect transition="in" filter="fade">
                                      <p:cBhvr>
                                        <p:cTn id="9" dur="750"/>
                                        <p:tgtEl>
                                          <p:spTgt spid="4"/>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750" fill="hold"/>
                                        <p:tgtEl>
                                          <p:spTgt spid="2"/>
                                        </p:tgtEl>
                                        <p:attrNameLst>
                                          <p:attrName>ppt_w</p:attrName>
                                        </p:attrNameLst>
                                      </p:cBhvr>
                                      <p:tavLst>
                                        <p:tav tm="0">
                                          <p:val>
                                            <p:fltVal val="0"/>
                                          </p:val>
                                        </p:tav>
                                        <p:tav tm="100000">
                                          <p:val>
                                            <p:strVal val="#ppt_w"/>
                                          </p:val>
                                        </p:tav>
                                      </p:tavLst>
                                    </p:anim>
                                    <p:anim calcmode="lin" valueType="num">
                                      <p:cBhvr>
                                        <p:cTn id="14" dur="750" fill="hold"/>
                                        <p:tgtEl>
                                          <p:spTgt spid="2"/>
                                        </p:tgtEl>
                                        <p:attrNameLst>
                                          <p:attrName>ppt_h</p:attrName>
                                        </p:attrNameLst>
                                      </p:cBhvr>
                                      <p:tavLst>
                                        <p:tav tm="0">
                                          <p:val>
                                            <p:fltVal val="0"/>
                                          </p:val>
                                        </p:tav>
                                        <p:tav tm="100000">
                                          <p:val>
                                            <p:strVal val="#ppt_h"/>
                                          </p:val>
                                        </p:tav>
                                      </p:tavLst>
                                    </p:anim>
                                    <p:animEffect transition="in" filter="fade">
                                      <p:cBhvr>
                                        <p:cTn id="15"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900775" y="-34983"/>
            <a:ext cx="13994296" cy="6876288"/>
            <a:chOff x="-900775" y="-34983"/>
            <a:chExt cx="13994296" cy="6876288"/>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a:off x="6096373" y="-34983"/>
              <a:ext cx="6997148" cy="6874695"/>
            </a:xfrm>
            <a:prstGeom prst="rect">
              <a:avLst/>
            </a:prstGeom>
          </p:spPr>
        </p:pic>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flipH="1">
              <a:off x="-900775" y="-33390"/>
              <a:ext cx="6997148" cy="6874695"/>
            </a:xfrm>
            <a:prstGeom prst="rect">
              <a:avLst/>
            </a:prstGeom>
          </p:spPr>
        </p:pic>
      </p:grpSp>
      <p:sp>
        <p:nvSpPr>
          <p:cNvPr id="6" name="文本框 5"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5168751" y="1113221"/>
            <a:ext cx="2841069" cy="2215991"/>
          </a:xfrm>
          <a:prstGeom prst="rect">
            <a:avLst/>
          </a:prstGeom>
          <a:noFill/>
        </p:spPr>
        <p:txBody>
          <a:bodyPr wrap="square" rtlCol="0">
            <a:spAutoFit/>
          </a:bodyPr>
          <a:lstStyle/>
          <a:p>
            <a:r>
              <a:rPr lang="en-US" altLang="zh-CN" sz="13800" b="1" dirty="0" smtClean="0">
                <a:solidFill>
                  <a:srgbClr val="2986C9"/>
                </a:solidFill>
                <a:latin typeface="Arial" panose="020B0604020202020204" pitchFamily="34" charset="0"/>
                <a:ea typeface="Arial" panose="020B0604020202020204" pitchFamily="34" charset="0"/>
                <a:cs typeface="Arial" panose="020B0604020202020204" pitchFamily="34" charset="0"/>
              </a:rPr>
              <a:t>04</a:t>
            </a:r>
            <a:endParaRPr lang="zh-CN" altLang="en-US" sz="13800" b="1" dirty="0">
              <a:solidFill>
                <a:srgbClr val="2986C9"/>
              </a:solidFill>
              <a:latin typeface="Arial" panose="020B0604020202020204" pitchFamily="34" charset="0"/>
              <a:ea typeface="Arial" panose="020B0604020202020204" pitchFamily="34" charset="0"/>
              <a:cs typeface="Arial" panose="020B0604020202020204" pitchFamily="34" charset="0"/>
            </a:endParaRPr>
          </a:p>
        </p:txBody>
      </p:sp>
      <p:sp>
        <p:nvSpPr>
          <p:cNvPr id="7" name="文本框 6"/>
          <p:cNvSpPr txBox="1"/>
          <p:nvPr/>
        </p:nvSpPr>
        <p:spPr>
          <a:xfrm>
            <a:off x="3525648" y="3708611"/>
            <a:ext cx="5631180" cy="922020"/>
          </a:xfrm>
          <a:prstGeom prst="rect">
            <a:avLst/>
          </a:prstGeom>
          <a:noFill/>
        </p:spPr>
        <p:txBody>
          <a:bodyPr wrap="none" rtlCol="0">
            <a:spAutoFit/>
          </a:bodyPr>
          <a:lstStyle/>
          <a:p>
            <a:r>
              <a:rPr lang="en-US" altLang="zh-CN" sz="5400" b="1" dirty="0">
                <a:solidFill>
                  <a:srgbClr val="2986C9"/>
                </a:solidFill>
                <a:latin typeface="Arial" panose="020B0604020202020204" pitchFamily="34" charset="0"/>
                <a:ea typeface="Arial" panose="020B0604020202020204" pitchFamily="34" charset="0"/>
              </a:rPr>
              <a:t>METHODOLOGY</a:t>
            </a:r>
            <a:endParaRPr lang="en-US" altLang="zh-CN" sz="5400" b="1" dirty="0">
              <a:solidFill>
                <a:srgbClr val="2986C9"/>
              </a:solidFill>
              <a:latin typeface="Arial" panose="020B0604020202020204" pitchFamily="34" charset="0"/>
              <a:ea typeface="Arial" panose="020B0604020202020204" pitchFamily="34" charset="0"/>
            </a:endParaRPr>
          </a:p>
        </p:txBody>
      </p:sp>
      <p:cxnSp>
        <p:nvCxnSpPr>
          <p:cNvPr id="9" name="直接连接符 8"/>
          <p:cNvCxnSpPr/>
          <p:nvPr/>
        </p:nvCxnSpPr>
        <p:spPr>
          <a:xfrm rot="16200000">
            <a:off x="6096372" y="2987717"/>
            <a:ext cx="0" cy="719567"/>
          </a:xfrm>
          <a:prstGeom prst="line">
            <a:avLst/>
          </a:prstGeom>
          <a:ln w="28575">
            <a:solidFill>
              <a:srgbClr val="2986C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strVal val="#ppt_w+.3"/>
                                          </p:val>
                                        </p:tav>
                                        <p:tav tm="100000">
                                          <p:val>
                                            <p:strVal val="#ppt_w"/>
                                          </p:val>
                                        </p:tav>
                                      </p:tavLst>
                                    </p:anim>
                                    <p:anim calcmode="lin" valueType="num">
                                      <p:cBhvr>
                                        <p:cTn id="8" dur="1000" fill="hold"/>
                                        <p:tgtEl>
                                          <p:spTgt spid="7"/>
                                        </p:tgtEl>
                                        <p:attrNameLst>
                                          <p:attrName>ppt_h</p:attrName>
                                        </p:attrNameLst>
                                      </p:cBhvr>
                                      <p:tavLst>
                                        <p:tav tm="0">
                                          <p:val>
                                            <p:strVal val="#ppt_h"/>
                                          </p:val>
                                        </p:tav>
                                        <p:tav tm="100000">
                                          <p:val>
                                            <p:strVal val="#ppt_h"/>
                                          </p:val>
                                        </p:tav>
                                      </p:tavLst>
                                    </p:anim>
                                    <p:animEffect transition="in" filter="fade">
                                      <p:cBhvr>
                                        <p:cTn id="9"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sp>
        <p:nvSpPr>
          <p:cNvPr id="8" name="AutoShape 4"/>
          <p:cNvSpPr>
            <a:spLocks noChangeAspect="1" noChangeArrowheads="1" noTextEdit="1"/>
          </p:cNvSpPr>
          <p:nvPr/>
        </p:nvSpPr>
        <p:spPr bwMode="auto">
          <a:xfrm>
            <a:off x="4223056" y="2455921"/>
            <a:ext cx="3719676" cy="4033885"/>
          </a:xfrm>
          <a:prstGeom prst="rect">
            <a:avLst/>
          </a:prstGeom>
          <a:noFill/>
          <a:ln w="9525">
            <a:noFill/>
            <a:miter lim="800000"/>
          </a:ln>
        </p:spPr>
        <p:txBody>
          <a:bodyPr vert="horz" wrap="square" lIns="91440" tIns="45720" rIns="91440" bIns="45720" numCol="1" anchor="t" anchorCtr="0" compatLnSpc="1"/>
          <a:lstStyle/>
          <a:p>
            <a:endParaRPr lang="zh-CN" altLang="en-US"/>
          </a:p>
        </p:txBody>
      </p:sp>
      <p:sp>
        <p:nvSpPr>
          <p:cNvPr id="9" name="Freeform 6"/>
          <p:cNvSpPr/>
          <p:nvPr/>
        </p:nvSpPr>
        <p:spPr bwMode="auto">
          <a:xfrm>
            <a:off x="4262332" y="2599164"/>
            <a:ext cx="1709665" cy="1824028"/>
          </a:xfrm>
          <a:custGeom>
            <a:avLst/>
            <a:gdLst/>
            <a:ahLst/>
            <a:cxnLst>
              <a:cxn ang="0">
                <a:pos x="946" y="0"/>
              </a:cxn>
              <a:cxn ang="0">
                <a:pos x="467" y="0"/>
              </a:cxn>
              <a:cxn ang="0">
                <a:pos x="467" y="343"/>
              </a:cxn>
              <a:cxn ang="0">
                <a:pos x="447" y="363"/>
              </a:cxn>
              <a:cxn ang="0">
                <a:pos x="436" y="359"/>
              </a:cxn>
              <a:cxn ang="0">
                <a:pos x="312" y="268"/>
              </a:cxn>
              <a:cxn ang="0">
                <a:pos x="300" y="264"/>
              </a:cxn>
              <a:cxn ang="0">
                <a:pos x="288" y="268"/>
              </a:cxn>
              <a:cxn ang="0">
                <a:pos x="164" y="359"/>
              </a:cxn>
              <a:cxn ang="0">
                <a:pos x="153" y="363"/>
              </a:cxn>
              <a:cxn ang="0">
                <a:pos x="133" y="343"/>
              </a:cxn>
              <a:cxn ang="0">
                <a:pos x="133" y="0"/>
              </a:cxn>
              <a:cxn ang="0">
                <a:pos x="65" y="0"/>
              </a:cxn>
              <a:cxn ang="0">
                <a:pos x="0" y="65"/>
              </a:cxn>
              <a:cxn ang="0">
                <a:pos x="0" y="1013"/>
              </a:cxn>
              <a:cxn ang="0">
                <a:pos x="65" y="1078"/>
              </a:cxn>
              <a:cxn ang="0">
                <a:pos x="946" y="1078"/>
              </a:cxn>
              <a:cxn ang="0">
                <a:pos x="1011" y="1013"/>
              </a:cxn>
              <a:cxn ang="0">
                <a:pos x="1011" y="65"/>
              </a:cxn>
              <a:cxn ang="0">
                <a:pos x="946" y="0"/>
              </a:cxn>
            </a:cxnLst>
            <a:rect l="0" t="0" r="r" b="b"/>
            <a:pathLst>
              <a:path w="1011" h="1078">
                <a:moveTo>
                  <a:pt x="946" y="0"/>
                </a:moveTo>
                <a:cubicBezTo>
                  <a:pt x="467" y="0"/>
                  <a:pt x="467" y="0"/>
                  <a:pt x="467" y="0"/>
                </a:cubicBezTo>
                <a:cubicBezTo>
                  <a:pt x="467" y="343"/>
                  <a:pt x="467" y="343"/>
                  <a:pt x="467" y="343"/>
                </a:cubicBezTo>
                <a:cubicBezTo>
                  <a:pt x="467" y="355"/>
                  <a:pt x="457" y="363"/>
                  <a:pt x="447" y="363"/>
                </a:cubicBezTo>
                <a:cubicBezTo>
                  <a:pt x="443" y="363"/>
                  <a:pt x="439" y="362"/>
                  <a:pt x="436" y="359"/>
                </a:cubicBezTo>
                <a:cubicBezTo>
                  <a:pt x="312" y="268"/>
                  <a:pt x="312" y="268"/>
                  <a:pt x="312" y="268"/>
                </a:cubicBezTo>
                <a:cubicBezTo>
                  <a:pt x="308" y="266"/>
                  <a:pt x="304" y="264"/>
                  <a:pt x="300" y="264"/>
                </a:cubicBezTo>
                <a:cubicBezTo>
                  <a:pt x="296" y="264"/>
                  <a:pt x="292" y="266"/>
                  <a:pt x="288" y="268"/>
                </a:cubicBezTo>
                <a:cubicBezTo>
                  <a:pt x="164" y="359"/>
                  <a:pt x="164" y="359"/>
                  <a:pt x="164" y="359"/>
                </a:cubicBezTo>
                <a:cubicBezTo>
                  <a:pt x="161" y="362"/>
                  <a:pt x="157" y="363"/>
                  <a:pt x="153" y="363"/>
                </a:cubicBezTo>
                <a:cubicBezTo>
                  <a:pt x="143" y="363"/>
                  <a:pt x="133" y="355"/>
                  <a:pt x="133" y="343"/>
                </a:cubicBezTo>
                <a:cubicBezTo>
                  <a:pt x="133" y="0"/>
                  <a:pt x="133" y="0"/>
                  <a:pt x="133" y="0"/>
                </a:cubicBezTo>
                <a:cubicBezTo>
                  <a:pt x="65" y="0"/>
                  <a:pt x="65" y="0"/>
                  <a:pt x="65" y="0"/>
                </a:cubicBezTo>
                <a:cubicBezTo>
                  <a:pt x="29" y="0"/>
                  <a:pt x="0" y="29"/>
                  <a:pt x="0" y="65"/>
                </a:cubicBezTo>
                <a:cubicBezTo>
                  <a:pt x="0" y="1013"/>
                  <a:pt x="0" y="1013"/>
                  <a:pt x="0" y="1013"/>
                </a:cubicBezTo>
                <a:cubicBezTo>
                  <a:pt x="0" y="1049"/>
                  <a:pt x="29" y="1078"/>
                  <a:pt x="65" y="1078"/>
                </a:cubicBezTo>
                <a:cubicBezTo>
                  <a:pt x="946" y="1078"/>
                  <a:pt x="946" y="1078"/>
                  <a:pt x="946" y="1078"/>
                </a:cubicBezTo>
                <a:cubicBezTo>
                  <a:pt x="982" y="1078"/>
                  <a:pt x="1011" y="1049"/>
                  <a:pt x="1011" y="1013"/>
                </a:cubicBezTo>
                <a:cubicBezTo>
                  <a:pt x="1011" y="65"/>
                  <a:pt x="1011" y="65"/>
                  <a:pt x="1011" y="65"/>
                </a:cubicBezTo>
                <a:cubicBezTo>
                  <a:pt x="1011" y="29"/>
                  <a:pt x="982" y="0"/>
                  <a:pt x="946" y="0"/>
                </a:cubicBezTo>
              </a:path>
            </a:pathLst>
          </a:custGeom>
          <a:solidFill>
            <a:srgbClr val="D9D9D9"/>
          </a:solidFill>
          <a:ln w="9525">
            <a:noFill/>
            <a:round/>
          </a:ln>
        </p:spPr>
        <p:txBody>
          <a:bodyPr vert="horz" wrap="square" lIns="91440" tIns="45720" rIns="91440" bIns="45720" numCol="1" anchor="t" anchorCtr="0" compatLnSpc="1"/>
          <a:lstStyle/>
          <a:p>
            <a:endParaRPr lang="zh-CN" altLang="en-US"/>
          </a:p>
        </p:txBody>
      </p:sp>
      <p:sp>
        <p:nvSpPr>
          <p:cNvPr id="10" name="Freeform 7"/>
          <p:cNvSpPr/>
          <p:nvPr/>
        </p:nvSpPr>
        <p:spPr bwMode="auto">
          <a:xfrm>
            <a:off x="4486437" y="2594543"/>
            <a:ext cx="566038" cy="619176"/>
          </a:xfrm>
          <a:custGeom>
            <a:avLst/>
            <a:gdLst/>
            <a:ahLst/>
            <a:cxnLst>
              <a:cxn ang="0">
                <a:pos x="334" y="0"/>
              </a:cxn>
              <a:cxn ang="0">
                <a:pos x="334" y="0"/>
              </a:cxn>
              <a:cxn ang="0">
                <a:pos x="0" y="0"/>
              </a:cxn>
              <a:cxn ang="0">
                <a:pos x="0" y="3"/>
              </a:cxn>
              <a:cxn ang="0">
                <a:pos x="0" y="346"/>
              </a:cxn>
              <a:cxn ang="0">
                <a:pos x="20" y="366"/>
              </a:cxn>
              <a:cxn ang="0">
                <a:pos x="31" y="362"/>
              </a:cxn>
              <a:cxn ang="0">
                <a:pos x="155" y="271"/>
              </a:cxn>
              <a:cxn ang="0">
                <a:pos x="167" y="267"/>
              </a:cxn>
              <a:cxn ang="0">
                <a:pos x="179" y="271"/>
              </a:cxn>
              <a:cxn ang="0">
                <a:pos x="303" y="362"/>
              </a:cxn>
              <a:cxn ang="0">
                <a:pos x="314" y="366"/>
              </a:cxn>
              <a:cxn ang="0">
                <a:pos x="334" y="346"/>
              </a:cxn>
              <a:cxn ang="0">
                <a:pos x="334" y="3"/>
              </a:cxn>
              <a:cxn ang="0">
                <a:pos x="334" y="0"/>
              </a:cxn>
            </a:cxnLst>
            <a:rect l="0" t="0" r="r" b="b"/>
            <a:pathLst>
              <a:path w="334" h="366">
                <a:moveTo>
                  <a:pt x="334" y="0"/>
                </a:moveTo>
                <a:cubicBezTo>
                  <a:pt x="334" y="0"/>
                  <a:pt x="334" y="0"/>
                  <a:pt x="334" y="0"/>
                </a:cubicBezTo>
                <a:cubicBezTo>
                  <a:pt x="0" y="0"/>
                  <a:pt x="0" y="0"/>
                  <a:pt x="0" y="0"/>
                </a:cubicBezTo>
                <a:cubicBezTo>
                  <a:pt x="0" y="3"/>
                  <a:pt x="0" y="3"/>
                  <a:pt x="0" y="3"/>
                </a:cubicBezTo>
                <a:cubicBezTo>
                  <a:pt x="0" y="346"/>
                  <a:pt x="0" y="346"/>
                  <a:pt x="0" y="346"/>
                </a:cubicBezTo>
                <a:cubicBezTo>
                  <a:pt x="0" y="358"/>
                  <a:pt x="10" y="366"/>
                  <a:pt x="20" y="366"/>
                </a:cubicBezTo>
                <a:cubicBezTo>
                  <a:pt x="24" y="366"/>
                  <a:pt x="28" y="365"/>
                  <a:pt x="31" y="362"/>
                </a:cubicBezTo>
                <a:cubicBezTo>
                  <a:pt x="155" y="271"/>
                  <a:pt x="155" y="271"/>
                  <a:pt x="155" y="271"/>
                </a:cubicBezTo>
                <a:cubicBezTo>
                  <a:pt x="159" y="269"/>
                  <a:pt x="163" y="267"/>
                  <a:pt x="167" y="267"/>
                </a:cubicBezTo>
                <a:cubicBezTo>
                  <a:pt x="171" y="267"/>
                  <a:pt x="175" y="269"/>
                  <a:pt x="179" y="271"/>
                </a:cubicBezTo>
                <a:cubicBezTo>
                  <a:pt x="303" y="362"/>
                  <a:pt x="303" y="362"/>
                  <a:pt x="303" y="362"/>
                </a:cubicBezTo>
                <a:cubicBezTo>
                  <a:pt x="306" y="365"/>
                  <a:pt x="310" y="366"/>
                  <a:pt x="314" y="366"/>
                </a:cubicBezTo>
                <a:cubicBezTo>
                  <a:pt x="324" y="366"/>
                  <a:pt x="334" y="358"/>
                  <a:pt x="334" y="346"/>
                </a:cubicBezTo>
                <a:cubicBezTo>
                  <a:pt x="334" y="3"/>
                  <a:pt x="334" y="3"/>
                  <a:pt x="334" y="3"/>
                </a:cubicBezTo>
                <a:cubicBezTo>
                  <a:pt x="334" y="0"/>
                  <a:pt x="334" y="0"/>
                  <a:pt x="334" y="0"/>
                </a:cubicBezTo>
              </a:path>
            </a:pathLst>
          </a:custGeom>
          <a:solidFill>
            <a:srgbClr val="D9D9D9"/>
          </a:solidFill>
          <a:ln w="9525">
            <a:noFill/>
            <a:round/>
          </a:ln>
        </p:spPr>
        <p:txBody>
          <a:bodyPr vert="horz" wrap="square" lIns="91440" tIns="45720" rIns="91440" bIns="45720" numCol="1" anchor="t" anchorCtr="0" compatLnSpc="1"/>
          <a:lstStyle/>
          <a:p>
            <a:endParaRPr lang="zh-CN" altLang="en-US"/>
          </a:p>
        </p:txBody>
      </p:sp>
      <p:sp>
        <p:nvSpPr>
          <p:cNvPr id="11" name="Freeform 8"/>
          <p:cNvSpPr/>
          <p:nvPr/>
        </p:nvSpPr>
        <p:spPr bwMode="auto">
          <a:xfrm>
            <a:off x="4221901" y="2546025"/>
            <a:ext cx="1709665" cy="1824028"/>
          </a:xfrm>
          <a:custGeom>
            <a:avLst/>
            <a:gdLst/>
            <a:ahLst/>
            <a:cxnLst>
              <a:cxn ang="0">
                <a:pos x="946" y="1079"/>
              </a:cxn>
              <a:cxn ang="0">
                <a:pos x="65" y="1079"/>
              </a:cxn>
              <a:cxn ang="0">
                <a:pos x="0" y="1014"/>
              </a:cxn>
              <a:cxn ang="0">
                <a:pos x="0" y="65"/>
              </a:cxn>
              <a:cxn ang="0">
                <a:pos x="65" y="0"/>
              </a:cxn>
              <a:cxn ang="0">
                <a:pos x="946" y="0"/>
              </a:cxn>
              <a:cxn ang="0">
                <a:pos x="1011" y="65"/>
              </a:cxn>
              <a:cxn ang="0">
                <a:pos x="1011" y="1014"/>
              </a:cxn>
              <a:cxn ang="0">
                <a:pos x="946" y="1079"/>
              </a:cxn>
            </a:cxnLst>
            <a:rect l="0" t="0" r="r" b="b"/>
            <a:pathLst>
              <a:path w="1011" h="1079">
                <a:moveTo>
                  <a:pt x="946" y="1079"/>
                </a:moveTo>
                <a:cubicBezTo>
                  <a:pt x="65" y="1079"/>
                  <a:pt x="65" y="1079"/>
                  <a:pt x="65" y="1079"/>
                </a:cubicBezTo>
                <a:cubicBezTo>
                  <a:pt x="29" y="1079"/>
                  <a:pt x="0" y="1050"/>
                  <a:pt x="0" y="1014"/>
                </a:cubicBezTo>
                <a:cubicBezTo>
                  <a:pt x="0" y="65"/>
                  <a:pt x="0" y="65"/>
                  <a:pt x="0" y="65"/>
                </a:cubicBezTo>
                <a:cubicBezTo>
                  <a:pt x="0" y="29"/>
                  <a:pt x="29" y="0"/>
                  <a:pt x="65" y="0"/>
                </a:cubicBezTo>
                <a:cubicBezTo>
                  <a:pt x="946" y="0"/>
                  <a:pt x="946" y="0"/>
                  <a:pt x="946" y="0"/>
                </a:cubicBezTo>
                <a:cubicBezTo>
                  <a:pt x="982" y="0"/>
                  <a:pt x="1011" y="29"/>
                  <a:pt x="1011" y="65"/>
                </a:cubicBezTo>
                <a:cubicBezTo>
                  <a:pt x="1011" y="1014"/>
                  <a:pt x="1011" y="1014"/>
                  <a:pt x="1011" y="1014"/>
                </a:cubicBezTo>
                <a:cubicBezTo>
                  <a:pt x="1011" y="1050"/>
                  <a:pt x="982" y="1079"/>
                  <a:pt x="946" y="1079"/>
                </a:cubicBezTo>
                <a:close/>
              </a:path>
            </a:pathLst>
          </a:custGeom>
          <a:solidFill>
            <a:srgbClr val="0B5E9B"/>
          </a:solidFill>
          <a:ln w="9525">
            <a:noFill/>
            <a:round/>
          </a:ln>
        </p:spPr>
        <p:txBody>
          <a:bodyPr vert="horz" wrap="square" lIns="91440" tIns="45720" rIns="91440" bIns="45720" numCol="1" anchor="t" anchorCtr="0" compatLnSpc="1"/>
          <a:lstStyle/>
          <a:p>
            <a:endParaRPr lang="zh-CN" altLang="en-US"/>
          </a:p>
        </p:txBody>
      </p:sp>
      <p:sp>
        <p:nvSpPr>
          <p:cNvPr id="12" name="Freeform 9"/>
          <p:cNvSpPr/>
          <p:nvPr/>
        </p:nvSpPr>
        <p:spPr bwMode="auto">
          <a:xfrm>
            <a:off x="4446006" y="2540250"/>
            <a:ext cx="564883" cy="629573"/>
          </a:xfrm>
          <a:custGeom>
            <a:avLst/>
            <a:gdLst/>
            <a:ahLst/>
            <a:cxnLst>
              <a:cxn ang="0">
                <a:pos x="334" y="1"/>
              </a:cxn>
              <a:cxn ang="0">
                <a:pos x="0" y="1"/>
              </a:cxn>
              <a:cxn ang="0">
                <a:pos x="0" y="347"/>
              </a:cxn>
              <a:cxn ang="0">
                <a:pos x="32" y="363"/>
              </a:cxn>
              <a:cxn ang="0">
                <a:pos x="156" y="272"/>
              </a:cxn>
              <a:cxn ang="0">
                <a:pos x="179" y="272"/>
              </a:cxn>
              <a:cxn ang="0">
                <a:pos x="303" y="363"/>
              </a:cxn>
              <a:cxn ang="0">
                <a:pos x="334" y="347"/>
              </a:cxn>
              <a:cxn ang="0">
                <a:pos x="334" y="0"/>
              </a:cxn>
              <a:cxn ang="0">
                <a:pos x="334" y="1"/>
              </a:cxn>
            </a:cxnLst>
            <a:rect l="0" t="0" r="r" b="b"/>
            <a:pathLst>
              <a:path w="334" h="372">
                <a:moveTo>
                  <a:pt x="334" y="1"/>
                </a:moveTo>
                <a:cubicBezTo>
                  <a:pt x="0" y="1"/>
                  <a:pt x="0" y="1"/>
                  <a:pt x="0" y="1"/>
                </a:cubicBezTo>
                <a:cubicBezTo>
                  <a:pt x="0" y="347"/>
                  <a:pt x="0" y="347"/>
                  <a:pt x="0" y="347"/>
                </a:cubicBezTo>
                <a:cubicBezTo>
                  <a:pt x="0" y="363"/>
                  <a:pt x="19" y="372"/>
                  <a:pt x="32" y="363"/>
                </a:cubicBezTo>
                <a:cubicBezTo>
                  <a:pt x="156" y="272"/>
                  <a:pt x="156" y="272"/>
                  <a:pt x="156" y="272"/>
                </a:cubicBezTo>
                <a:cubicBezTo>
                  <a:pt x="163" y="266"/>
                  <a:pt x="172" y="266"/>
                  <a:pt x="179" y="272"/>
                </a:cubicBezTo>
                <a:cubicBezTo>
                  <a:pt x="303" y="363"/>
                  <a:pt x="303" y="363"/>
                  <a:pt x="303" y="363"/>
                </a:cubicBezTo>
                <a:cubicBezTo>
                  <a:pt x="316" y="372"/>
                  <a:pt x="334" y="363"/>
                  <a:pt x="334" y="347"/>
                </a:cubicBezTo>
                <a:cubicBezTo>
                  <a:pt x="334" y="0"/>
                  <a:pt x="334" y="0"/>
                  <a:pt x="334" y="0"/>
                </a:cubicBezTo>
                <a:lnTo>
                  <a:pt x="334" y="1"/>
                </a:lnTo>
                <a:close/>
              </a:path>
            </a:pathLst>
          </a:custGeom>
          <a:solidFill>
            <a:srgbClr val="F7F4ED"/>
          </a:solidFill>
          <a:ln w="9525">
            <a:noFill/>
            <a:round/>
          </a:ln>
        </p:spPr>
        <p:txBody>
          <a:bodyPr vert="horz" wrap="square" lIns="91440" tIns="45720" rIns="91440" bIns="45720" numCol="1" anchor="t" anchorCtr="0" compatLnSpc="1"/>
          <a:lstStyle/>
          <a:p>
            <a:endParaRPr lang="zh-CN" altLang="en-US"/>
          </a:p>
        </p:txBody>
      </p:sp>
      <p:sp>
        <p:nvSpPr>
          <p:cNvPr id="13" name="Freeform 10"/>
          <p:cNvSpPr/>
          <p:nvPr/>
        </p:nvSpPr>
        <p:spPr bwMode="auto">
          <a:xfrm>
            <a:off x="4446006" y="2453611"/>
            <a:ext cx="564883" cy="88949"/>
          </a:xfrm>
          <a:custGeom>
            <a:avLst/>
            <a:gdLst/>
            <a:ahLst/>
            <a:cxnLst>
              <a:cxn ang="0">
                <a:pos x="334" y="51"/>
              </a:cxn>
              <a:cxn ang="0">
                <a:pos x="334" y="20"/>
              </a:cxn>
              <a:cxn ang="0">
                <a:pos x="314" y="0"/>
              </a:cxn>
              <a:cxn ang="0">
                <a:pos x="20" y="0"/>
              </a:cxn>
              <a:cxn ang="0">
                <a:pos x="0" y="20"/>
              </a:cxn>
              <a:cxn ang="0">
                <a:pos x="0" y="52"/>
              </a:cxn>
              <a:cxn ang="0">
                <a:pos x="334" y="52"/>
              </a:cxn>
              <a:cxn ang="0">
                <a:pos x="334" y="51"/>
              </a:cxn>
            </a:cxnLst>
            <a:rect l="0" t="0" r="r" b="b"/>
            <a:pathLst>
              <a:path w="334" h="52">
                <a:moveTo>
                  <a:pt x="334" y="51"/>
                </a:moveTo>
                <a:cubicBezTo>
                  <a:pt x="334" y="20"/>
                  <a:pt x="334" y="20"/>
                  <a:pt x="334" y="20"/>
                </a:cubicBezTo>
                <a:cubicBezTo>
                  <a:pt x="334" y="9"/>
                  <a:pt x="325" y="0"/>
                  <a:pt x="314" y="0"/>
                </a:cubicBezTo>
                <a:cubicBezTo>
                  <a:pt x="20" y="0"/>
                  <a:pt x="20" y="0"/>
                  <a:pt x="20" y="0"/>
                </a:cubicBezTo>
                <a:cubicBezTo>
                  <a:pt x="9" y="0"/>
                  <a:pt x="0" y="9"/>
                  <a:pt x="0" y="20"/>
                </a:cubicBezTo>
                <a:cubicBezTo>
                  <a:pt x="0" y="52"/>
                  <a:pt x="0" y="52"/>
                  <a:pt x="0" y="52"/>
                </a:cubicBezTo>
                <a:cubicBezTo>
                  <a:pt x="334" y="52"/>
                  <a:pt x="334" y="52"/>
                  <a:pt x="334" y="52"/>
                </a:cubicBezTo>
                <a:lnTo>
                  <a:pt x="334" y="51"/>
                </a:lnTo>
                <a:close/>
              </a:path>
            </a:pathLst>
          </a:custGeom>
          <a:solidFill>
            <a:srgbClr val="0B5E9B"/>
          </a:solidFill>
          <a:ln w="9525">
            <a:noFill/>
            <a:round/>
          </a:ln>
        </p:spPr>
        <p:txBody>
          <a:bodyPr vert="horz" wrap="square" lIns="91440" tIns="45720" rIns="91440" bIns="45720" numCol="1" anchor="t" anchorCtr="0" compatLnSpc="1"/>
          <a:lstStyle/>
          <a:p>
            <a:endParaRPr lang="zh-CN" altLang="en-US"/>
          </a:p>
        </p:txBody>
      </p:sp>
      <p:sp>
        <p:nvSpPr>
          <p:cNvPr id="14" name="Rectangle 11"/>
          <p:cNvSpPr>
            <a:spLocks noChangeArrowheads="1"/>
          </p:cNvSpPr>
          <p:nvPr/>
        </p:nvSpPr>
        <p:spPr bwMode="auto">
          <a:xfrm>
            <a:off x="4645851" y="2576059"/>
            <a:ext cx="184346" cy="43088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800" b="0" i="0" u="none" strike="noStrike" cap="none" normalizeH="0" baseline="0" dirty="0" smtClean="0">
                <a:ln>
                  <a:noFill/>
                </a:ln>
                <a:solidFill>
                  <a:srgbClr val="0B5E9B"/>
                </a:solidFill>
                <a:effectLst/>
                <a:latin typeface="Arial" panose="020B0604020202020204" pitchFamily="34" charset="0"/>
                <a:ea typeface="Arial" panose="020B0604020202020204" pitchFamily="34" charset="0"/>
                <a:cs typeface="Arial" panose="020B0604020202020204" pitchFamily="34" charset="0"/>
              </a:rPr>
              <a:t>1</a:t>
            </a:r>
            <a:endParaRPr kumimoji="0" lang="zh-CN" altLang="zh-CN" sz="1400" b="0" i="0" u="none" strike="noStrike" cap="none" normalizeH="0" baseline="0" dirty="0" smtClean="0">
              <a:ln>
                <a:noFill/>
              </a:ln>
              <a:solidFill>
                <a:srgbClr val="0B5E9B"/>
              </a:solidFill>
              <a:effectLst/>
              <a:latin typeface="Arial" panose="020B0604020202020204" pitchFamily="34" charset="0"/>
              <a:ea typeface="Arial" panose="020B0604020202020204" pitchFamily="34" charset="0"/>
              <a:cs typeface="Arial" panose="020B0604020202020204" pitchFamily="34" charset="0"/>
            </a:endParaRPr>
          </a:p>
        </p:txBody>
      </p:sp>
      <p:sp>
        <p:nvSpPr>
          <p:cNvPr id="20" name="Rectangle 12"/>
          <p:cNvSpPr>
            <a:spLocks noChangeArrowheads="1"/>
          </p:cNvSpPr>
          <p:nvPr/>
        </p:nvSpPr>
        <p:spPr bwMode="auto">
          <a:xfrm>
            <a:off x="5213045" y="2765509"/>
            <a:ext cx="226415"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S</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21" name="Rectangle 13"/>
          <p:cNvSpPr>
            <a:spLocks noChangeArrowheads="1"/>
          </p:cNvSpPr>
          <p:nvPr/>
        </p:nvSpPr>
        <p:spPr bwMode="auto">
          <a:xfrm>
            <a:off x="5322786" y="2765509"/>
            <a:ext cx="189449"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t</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22" name="Rectangle 14"/>
          <p:cNvSpPr>
            <a:spLocks noChangeArrowheads="1"/>
          </p:cNvSpPr>
          <p:nvPr/>
        </p:nvSpPr>
        <p:spPr bwMode="auto">
          <a:xfrm>
            <a:off x="5396718" y="2765509"/>
            <a:ext cx="360416"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ep</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23" name="Freeform 43"/>
          <p:cNvSpPr/>
          <p:nvPr/>
        </p:nvSpPr>
        <p:spPr bwMode="auto">
          <a:xfrm>
            <a:off x="6230757" y="2599164"/>
            <a:ext cx="1711975" cy="1824028"/>
          </a:xfrm>
          <a:custGeom>
            <a:avLst/>
            <a:gdLst/>
            <a:ahLst/>
            <a:cxnLst>
              <a:cxn ang="0">
                <a:pos x="947" y="0"/>
              </a:cxn>
              <a:cxn ang="0">
                <a:pos x="468" y="0"/>
              </a:cxn>
              <a:cxn ang="0">
                <a:pos x="468" y="343"/>
              </a:cxn>
              <a:cxn ang="0">
                <a:pos x="448" y="363"/>
              </a:cxn>
              <a:cxn ang="0">
                <a:pos x="436" y="359"/>
              </a:cxn>
              <a:cxn ang="0">
                <a:pos x="312" y="268"/>
              </a:cxn>
              <a:cxn ang="0">
                <a:pos x="301" y="264"/>
              </a:cxn>
              <a:cxn ang="0">
                <a:pos x="289" y="268"/>
              </a:cxn>
              <a:cxn ang="0">
                <a:pos x="165" y="359"/>
              </a:cxn>
              <a:cxn ang="0">
                <a:pos x="154" y="363"/>
              </a:cxn>
              <a:cxn ang="0">
                <a:pos x="134" y="343"/>
              </a:cxn>
              <a:cxn ang="0">
                <a:pos x="134" y="0"/>
              </a:cxn>
              <a:cxn ang="0">
                <a:pos x="65" y="0"/>
              </a:cxn>
              <a:cxn ang="0">
                <a:pos x="0" y="65"/>
              </a:cxn>
              <a:cxn ang="0">
                <a:pos x="0" y="1013"/>
              </a:cxn>
              <a:cxn ang="0">
                <a:pos x="65" y="1078"/>
              </a:cxn>
              <a:cxn ang="0">
                <a:pos x="947" y="1078"/>
              </a:cxn>
              <a:cxn ang="0">
                <a:pos x="1012" y="1013"/>
              </a:cxn>
              <a:cxn ang="0">
                <a:pos x="1012" y="65"/>
              </a:cxn>
              <a:cxn ang="0">
                <a:pos x="947" y="0"/>
              </a:cxn>
            </a:cxnLst>
            <a:rect l="0" t="0" r="r" b="b"/>
            <a:pathLst>
              <a:path w="1012" h="1078">
                <a:moveTo>
                  <a:pt x="947" y="0"/>
                </a:moveTo>
                <a:cubicBezTo>
                  <a:pt x="468" y="0"/>
                  <a:pt x="468" y="0"/>
                  <a:pt x="468" y="0"/>
                </a:cubicBezTo>
                <a:cubicBezTo>
                  <a:pt x="468" y="343"/>
                  <a:pt x="468" y="343"/>
                  <a:pt x="468" y="343"/>
                </a:cubicBezTo>
                <a:cubicBezTo>
                  <a:pt x="468" y="355"/>
                  <a:pt x="458" y="363"/>
                  <a:pt x="448" y="363"/>
                </a:cubicBezTo>
                <a:cubicBezTo>
                  <a:pt x="444" y="363"/>
                  <a:pt x="440" y="362"/>
                  <a:pt x="436" y="359"/>
                </a:cubicBezTo>
                <a:cubicBezTo>
                  <a:pt x="312" y="268"/>
                  <a:pt x="312" y="268"/>
                  <a:pt x="312" y="268"/>
                </a:cubicBezTo>
                <a:cubicBezTo>
                  <a:pt x="309" y="266"/>
                  <a:pt x="305" y="264"/>
                  <a:pt x="301" y="264"/>
                </a:cubicBezTo>
                <a:cubicBezTo>
                  <a:pt x="297" y="264"/>
                  <a:pt x="293" y="266"/>
                  <a:pt x="289" y="268"/>
                </a:cubicBezTo>
                <a:cubicBezTo>
                  <a:pt x="165" y="359"/>
                  <a:pt x="165" y="359"/>
                  <a:pt x="165" y="359"/>
                </a:cubicBezTo>
                <a:cubicBezTo>
                  <a:pt x="162" y="362"/>
                  <a:pt x="158" y="363"/>
                  <a:pt x="154" y="363"/>
                </a:cubicBezTo>
                <a:cubicBezTo>
                  <a:pt x="143" y="363"/>
                  <a:pt x="134" y="355"/>
                  <a:pt x="134" y="343"/>
                </a:cubicBezTo>
                <a:cubicBezTo>
                  <a:pt x="134" y="0"/>
                  <a:pt x="134" y="0"/>
                  <a:pt x="134" y="0"/>
                </a:cubicBezTo>
                <a:cubicBezTo>
                  <a:pt x="65" y="0"/>
                  <a:pt x="65" y="0"/>
                  <a:pt x="65" y="0"/>
                </a:cubicBezTo>
                <a:cubicBezTo>
                  <a:pt x="29" y="0"/>
                  <a:pt x="0" y="29"/>
                  <a:pt x="0" y="65"/>
                </a:cubicBezTo>
                <a:cubicBezTo>
                  <a:pt x="0" y="1013"/>
                  <a:pt x="0" y="1013"/>
                  <a:pt x="0" y="1013"/>
                </a:cubicBezTo>
                <a:cubicBezTo>
                  <a:pt x="0" y="1049"/>
                  <a:pt x="29" y="1078"/>
                  <a:pt x="65" y="1078"/>
                </a:cubicBezTo>
                <a:cubicBezTo>
                  <a:pt x="947" y="1078"/>
                  <a:pt x="947" y="1078"/>
                  <a:pt x="947" y="1078"/>
                </a:cubicBezTo>
                <a:cubicBezTo>
                  <a:pt x="983" y="1078"/>
                  <a:pt x="1012" y="1049"/>
                  <a:pt x="1012" y="1013"/>
                </a:cubicBezTo>
                <a:cubicBezTo>
                  <a:pt x="1012" y="65"/>
                  <a:pt x="1012" y="65"/>
                  <a:pt x="1012" y="65"/>
                </a:cubicBezTo>
                <a:cubicBezTo>
                  <a:pt x="1012" y="29"/>
                  <a:pt x="983" y="0"/>
                  <a:pt x="947" y="0"/>
                </a:cubicBezTo>
              </a:path>
            </a:pathLst>
          </a:custGeom>
          <a:solidFill>
            <a:srgbClr val="D9D9D9"/>
          </a:solidFill>
          <a:ln w="9525">
            <a:noFill/>
            <a:round/>
          </a:ln>
        </p:spPr>
        <p:txBody>
          <a:bodyPr vert="horz" wrap="square" lIns="91440" tIns="45720" rIns="91440" bIns="45720" numCol="1" anchor="t" anchorCtr="0" compatLnSpc="1"/>
          <a:lstStyle/>
          <a:p>
            <a:endParaRPr lang="zh-CN" altLang="en-US"/>
          </a:p>
        </p:txBody>
      </p:sp>
      <p:sp>
        <p:nvSpPr>
          <p:cNvPr id="24" name="Freeform 44"/>
          <p:cNvSpPr/>
          <p:nvPr/>
        </p:nvSpPr>
        <p:spPr bwMode="auto">
          <a:xfrm>
            <a:off x="6457172" y="2594543"/>
            <a:ext cx="564883" cy="619176"/>
          </a:xfrm>
          <a:custGeom>
            <a:avLst/>
            <a:gdLst/>
            <a:ahLst/>
            <a:cxnLst>
              <a:cxn ang="0">
                <a:pos x="334" y="0"/>
              </a:cxn>
              <a:cxn ang="0">
                <a:pos x="333" y="0"/>
              </a:cxn>
              <a:cxn ang="0">
                <a:pos x="0" y="0"/>
              </a:cxn>
              <a:cxn ang="0">
                <a:pos x="0" y="3"/>
              </a:cxn>
              <a:cxn ang="0">
                <a:pos x="0" y="346"/>
              </a:cxn>
              <a:cxn ang="0">
                <a:pos x="20" y="366"/>
              </a:cxn>
              <a:cxn ang="0">
                <a:pos x="31" y="362"/>
              </a:cxn>
              <a:cxn ang="0">
                <a:pos x="155" y="271"/>
              </a:cxn>
              <a:cxn ang="0">
                <a:pos x="167" y="267"/>
              </a:cxn>
              <a:cxn ang="0">
                <a:pos x="178" y="271"/>
              </a:cxn>
              <a:cxn ang="0">
                <a:pos x="302" y="362"/>
              </a:cxn>
              <a:cxn ang="0">
                <a:pos x="314" y="366"/>
              </a:cxn>
              <a:cxn ang="0">
                <a:pos x="334" y="346"/>
              </a:cxn>
              <a:cxn ang="0">
                <a:pos x="334" y="3"/>
              </a:cxn>
              <a:cxn ang="0">
                <a:pos x="334" y="0"/>
              </a:cxn>
            </a:cxnLst>
            <a:rect l="0" t="0" r="r" b="b"/>
            <a:pathLst>
              <a:path w="334" h="366">
                <a:moveTo>
                  <a:pt x="334" y="0"/>
                </a:moveTo>
                <a:cubicBezTo>
                  <a:pt x="333" y="0"/>
                  <a:pt x="333" y="0"/>
                  <a:pt x="333" y="0"/>
                </a:cubicBezTo>
                <a:cubicBezTo>
                  <a:pt x="0" y="0"/>
                  <a:pt x="0" y="0"/>
                  <a:pt x="0" y="0"/>
                </a:cubicBezTo>
                <a:cubicBezTo>
                  <a:pt x="0" y="3"/>
                  <a:pt x="0" y="3"/>
                  <a:pt x="0" y="3"/>
                </a:cubicBezTo>
                <a:cubicBezTo>
                  <a:pt x="0" y="346"/>
                  <a:pt x="0" y="346"/>
                  <a:pt x="0" y="346"/>
                </a:cubicBezTo>
                <a:cubicBezTo>
                  <a:pt x="0" y="358"/>
                  <a:pt x="9" y="366"/>
                  <a:pt x="20" y="366"/>
                </a:cubicBezTo>
                <a:cubicBezTo>
                  <a:pt x="24" y="366"/>
                  <a:pt x="28" y="365"/>
                  <a:pt x="31" y="362"/>
                </a:cubicBezTo>
                <a:cubicBezTo>
                  <a:pt x="155" y="271"/>
                  <a:pt x="155" y="271"/>
                  <a:pt x="155" y="271"/>
                </a:cubicBezTo>
                <a:cubicBezTo>
                  <a:pt x="159" y="269"/>
                  <a:pt x="163" y="267"/>
                  <a:pt x="167" y="267"/>
                </a:cubicBezTo>
                <a:cubicBezTo>
                  <a:pt x="171" y="267"/>
                  <a:pt x="175" y="269"/>
                  <a:pt x="178" y="271"/>
                </a:cubicBezTo>
                <a:cubicBezTo>
                  <a:pt x="302" y="362"/>
                  <a:pt x="302" y="362"/>
                  <a:pt x="302" y="362"/>
                </a:cubicBezTo>
                <a:cubicBezTo>
                  <a:pt x="306" y="365"/>
                  <a:pt x="310" y="366"/>
                  <a:pt x="314" y="366"/>
                </a:cubicBezTo>
                <a:cubicBezTo>
                  <a:pt x="324" y="366"/>
                  <a:pt x="334" y="358"/>
                  <a:pt x="334" y="346"/>
                </a:cubicBezTo>
                <a:cubicBezTo>
                  <a:pt x="334" y="3"/>
                  <a:pt x="334" y="3"/>
                  <a:pt x="334" y="3"/>
                </a:cubicBezTo>
                <a:cubicBezTo>
                  <a:pt x="334" y="0"/>
                  <a:pt x="334" y="0"/>
                  <a:pt x="334" y="0"/>
                </a:cubicBezTo>
              </a:path>
            </a:pathLst>
          </a:custGeom>
          <a:solidFill>
            <a:srgbClr val="D9D9D9"/>
          </a:solidFill>
          <a:ln w="9525">
            <a:noFill/>
            <a:round/>
          </a:ln>
        </p:spPr>
        <p:txBody>
          <a:bodyPr vert="horz" wrap="square" lIns="91440" tIns="45720" rIns="91440" bIns="45720" numCol="1" anchor="t" anchorCtr="0" compatLnSpc="1"/>
          <a:lstStyle/>
          <a:p>
            <a:endParaRPr lang="zh-CN" altLang="en-US"/>
          </a:p>
        </p:txBody>
      </p:sp>
      <p:sp>
        <p:nvSpPr>
          <p:cNvPr id="25" name="Freeform 45"/>
          <p:cNvSpPr/>
          <p:nvPr/>
        </p:nvSpPr>
        <p:spPr bwMode="auto">
          <a:xfrm>
            <a:off x="6190326" y="2546025"/>
            <a:ext cx="1711975" cy="1824028"/>
          </a:xfrm>
          <a:custGeom>
            <a:avLst/>
            <a:gdLst/>
            <a:ahLst/>
            <a:cxnLst>
              <a:cxn ang="0">
                <a:pos x="947" y="1079"/>
              </a:cxn>
              <a:cxn ang="0">
                <a:pos x="65" y="1079"/>
              </a:cxn>
              <a:cxn ang="0">
                <a:pos x="0" y="1014"/>
              </a:cxn>
              <a:cxn ang="0">
                <a:pos x="0" y="65"/>
              </a:cxn>
              <a:cxn ang="0">
                <a:pos x="65" y="0"/>
              </a:cxn>
              <a:cxn ang="0">
                <a:pos x="947" y="0"/>
              </a:cxn>
              <a:cxn ang="0">
                <a:pos x="1012" y="65"/>
              </a:cxn>
              <a:cxn ang="0">
                <a:pos x="1012" y="1014"/>
              </a:cxn>
              <a:cxn ang="0">
                <a:pos x="947" y="1079"/>
              </a:cxn>
            </a:cxnLst>
            <a:rect l="0" t="0" r="r" b="b"/>
            <a:pathLst>
              <a:path w="1012" h="1079">
                <a:moveTo>
                  <a:pt x="947" y="1079"/>
                </a:moveTo>
                <a:cubicBezTo>
                  <a:pt x="65" y="1079"/>
                  <a:pt x="65" y="1079"/>
                  <a:pt x="65" y="1079"/>
                </a:cubicBezTo>
                <a:cubicBezTo>
                  <a:pt x="30" y="1079"/>
                  <a:pt x="0" y="1050"/>
                  <a:pt x="0" y="1014"/>
                </a:cubicBezTo>
                <a:cubicBezTo>
                  <a:pt x="0" y="65"/>
                  <a:pt x="0" y="65"/>
                  <a:pt x="0" y="65"/>
                </a:cubicBezTo>
                <a:cubicBezTo>
                  <a:pt x="0" y="29"/>
                  <a:pt x="30" y="0"/>
                  <a:pt x="65" y="0"/>
                </a:cubicBezTo>
                <a:cubicBezTo>
                  <a:pt x="947" y="0"/>
                  <a:pt x="947" y="0"/>
                  <a:pt x="947" y="0"/>
                </a:cubicBezTo>
                <a:cubicBezTo>
                  <a:pt x="983" y="0"/>
                  <a:pt x="1012" y="29"/>
                  <a:pt x="1012" y="65"/>
                </a:cubicBezTo>
                <a:cubicBezTo>
                  <a:pt x="1012" y="1014"/>
                  <a:pt x="1012" y="1014"/>
                  <a:pt x="1012" y="1014"/>
                </a:cubicBezTo>
                <a:cubicBezTo>
                  <a:pt x="1012" y="1050"/>
                  <a:pt x="983" y="1079"/>
                  <a:pt x="947" y="1079"/>
                </a:cubicBezTo>
                <a:close/>
              </a:path>
            </a:pathLst>
          </a:custGeom>
          <a:solidFill>
            <a:srgbClr val="2A2A2B"/>
          </a:solidFill>
          <a:ln w="9525">
            <a:noFill/>
            <a:round/>
          </a:ln>
        </p:spPr>
        <p:txBody>
          <a:bodyPr vert="horz" wrap="square" lIns="91440" tIns="45720" rIns="91440" bIns="45720" numCol="1" anchor="t" anchorCtr="0" compatLnSpc="1"/>
          <a:lstStyle/>
          <a:p>
            <a:endParaRPr lang="zh-CN" altLang="en-US"/>
          </a:p>
        </p:txBody>
      </p:sp>
      <p:sp>
        <p:nvSpPr>
          <p:cNvPr id="26" name="Freeform 46"/>
          <p:cNvSpPr/>
          <p:nvPr/>
        </p:nvSpPr>
        <p:spPr bwMode="auto">
          <a:xfrm>
            <a:off x="6416741" y="2540250"/>
            <a:ext cx="564883" cy="629573"/>
          </a:xfrm>
          <a:custGeom>
            <a:avLst/>
            <a:gdLst/>
            <a:ahLst/>
            <a:cxnLst>
              <a:cxn ang="0">
                <a:pos x="334" y="1"/>
              </a:cxn>
              <a:cxn ang="0">
                <a:pos x="0" y="1"/>
              </a:cxn>
              <a:cxn ang="0">
                <a:pos x="0" y="347"/>
              </a:cxn>
              <a:cxn ang="0">
                <a:pos x="31" y="363"/>
              </a:cxn>
              <a:cxn ang="0">
                <a:pos x="155" y="272"/>
              </a:cxn>
              <a:cxn ang="0">
                <a:pos x="179" y="272"/>
              </a:cxn>
              <a:cxn ang="0">
                <a:pos x="303" y="363"/>
              </a:cxn>
              <a:cxn ang="0">
                <a:pos x="334" y="347"/>
              </a:cxn>
              <a:cxn ang="0">
                <a:pos x="334" y="0"/>
              </a:cxn>
              <a:cxn ang="0">
                <a:pos x="334" y="1"/>
              </a:cxn>
            </a:cxnLst>
            <a:rect l="0" t="0" r="r" b="b"/>
            <a:pathLst>
              <a:path w="334" h="372">
                <a:moveTo>
                  <a:pt x="334" y="1"/>
                </a:moveTo>
                <a:cubicBezTo>
                  <a:pt x="0" y="1"/>
                  <a:pt x="0" y="1"/>
                  <a:pt x="0" y="1"/>
                </a:cubicBezTo>
                <a:cubicBezTo>
                  <a:pt x="0" y="347"/>
                  <a:pt x="0" y="347"/>
                  <a:pt x="0" y="347"/>
                </a:cubicBezTo>
                <a:cubicBezTo>
                  <a:pt x="0" y="363"/>
                  <a:pt x="18" y="372"/>
                  <a:pt x="31" y="363"/>
                </a:cubicBezTo>
                <a:cubicBezTo>
                  <a:pt x="155" y="272"/>
                  <a:pt x="155" y="272"/>
                  <a:pt x="155" y="272"/>
                </a:cubicBezTo>
                <a:cubicBezTo>
                  <a:pt x="162" y="266"/>
                  <a:pt x="172" y="266"/>
                  <a:pt x="179" y="272"/>
                </a:cubicBezTo>
                <a:cubicBezTo>
                  <a:pt x="303" y="363"/>
                  <a:pt x="303" y="363"/>
                  <a:pt x="303" y="363"/>
                </a:cubicBezTo>
                <a:cubicBezTo>
                  <a:pt x="316" y="372"/>
                  <a:pt x="334" y="363"/>
                  <a:pt x="334" y="347"/>
                </a:cubicBezTo>
                <a:cubicBezTo>
                  <a:pt x="334" y="0"/>
                  <a:pt x="334" y="0"/>
                  <a:pt x="334" y="0"/>
                </a:cubicBezTo>
                <a:lnTo>
                  <a:pt x="334" y="1"/>
                </a:lnTo>
                <a:close/>
              </a:path>
            </a:pathLst>
          </a:custGeom>
          <a:solidFill>
            <a:srgbClr val="F7F4ED"/>
          </a:solidFill>
          <a:ln w="9525">
            <a:noFill/>
            <a:round/>
          </a:ln>
        </p:spPr>
        <p:txBody>
          <a:bodyPr vert="horz" wrap="square" lIns="91440" tIns="45720" rIns="91440" bIns="45720" numCol="1" anchor="t" anchorCtr="0" compatLnSpc="1"/>
          <a:lstStyle/>
          <a:p>
            <a:endParaRPr lang="zh-CN" altLang="en-US"/>
          </a:p>
        </p:txBody>
      </p:sp>
      <p:sp>
        <p:nvSpPr>
          <p:cNvPr id="27" name="Freeform 47"/>
          <p:cNvSpPr/>
          <p:nvPr/>
        </p:nvSpPr>
        <p:spPr bwMode="auto">
          <a:xfrm>
            <a:off x="6416741" y="2453611"/>
            <a:ext cx="564883" cy="88949"/>
          </a:xfrm>
          <a:custGeom>
            <a:avLst/>
            <a:gdLst/>
            <a:ahLst/>
            <a:cxnLst>
              <a:cxn ang="0">
                <a:pos x="334" y="51"/>
              </a:cxn>
              <a:cxn ang="0">
                <a:pos x="334" y="20"/>
              </a:cxn>
              <a:cxn ang="0">
                <a:pos x="314" y="0"/>
              </a:cxn>
              <a:cxn ang="0">
                <a:pos x="20" y="0"/>
              </a:cxn>
              <a:cxn ang="0">
                <a:pos x="0" y="20"/>
              </a:cxn>
              <a:cxn ang="0">
                <a:pos x="0" y="52"/>
              </a:cxn>
              <a:cxn ang="0">
                <a:pos x="334" y="52"/>
              </a:cxn>
              <a:cxn ang="0">
                <a:pos x="334" y="51"/>
              </a:cxn>
            </a:cxnLst>
            <a:rect l="0" t="0" r="r" b="b"/>
            <a:pathLst>
              <a:path w="334" h="52">
                <a:moveTo>
                  <a:pt x="334" y="51"/>
                </a:moveTo>
                <a:cubicBezTo>
                  <a:pt x="334" y="20"/>
                  <a:pt x="334" y="20"/>
                  <a:pt x="334" y="20"/>
                </a:cubicBezTo>
                <a:cubicBezTo>
                  <a:pt x="334" y="9"/>
                  <a:pt x="325" y="0"/>
                  <a:pt x="314" y="0"/>
                </a:cubicBezTo>
                <a:cubicBezTo>
                  <a:pt x="20" y="0"/>
                  <a:pt x="20" y="0"/>
                  <a:pt x="20" y="0"/>
                </a:cubicBezTo>
                <a:cubicBezTo>
                  <a:pt x="9" y="0"/>
                  <a:pt x="0" y="9"/>
                  <a:pt x="0" y="20"/>
                </a:cubicBezTo>
                <a:cubicBezTo>
                  <a:pt x="0" y="52"/>
                  <a:pt x="0" y="52"/>
                  <a:pt x="0" y="52"/>
                </a:cubicBezTo>
                <a:cubicBezTo>
                  <a:pt x="334" y="52"/>
                  <a:pt x="334" y="52"/>
                  <a:pt x="334" y="52"/>
                </a:cubicBezTo>
                <a:lnTo>
                  <a:pt x="334" y="51"/>
                </a:lnTo>
                <a:close/>
              </a:path>
            </a:pathLst>
          </a:custGeom>
          <a:solidFill>
            <a:srgbClr val="2A2A2B"/>
          </a:solidFill>
          <a:ln w="9525">
            <a:noFill/>
            <a:round/>
          </a:ln>
        </p:spPr>
        <p:txBody>
          <a:bodyPr vert="horz" wrap="square" lIns="91440" tIns="45720" rIns="91440" bIns="45720" numCol="1" anchor="t" anchorCtr="0" compatLnSpc="1"/>
          <a:lstStyle/>
          <a:p>
            <a:endParaRPr lang="zh-CN" altLang="en-US"/>
          </a:p>
        </p:txBody>
      </p:sp>
      <p:sp>
        <p:nvSpPr>
          <p:cNvPr id="28" name="Rectangle 48"/>
          <p:cNvSpPr>
            <a:spLocks noChangeArrowheads="1"/>
          </p:cNvSpPr>
          <p:nvPr/>
        </p:nvSpPr>
        <p:spPr bwMode="auto">
          <a:xfrm>
            <a:off x="6621207" y="2551801"/>
            <a:ext cx="184346" cy="43088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800" b="0" i="0" u="none" strike="noStrike" cap="none" normalizeH="0" baseline="0" dirty="0" smtClean="0">
                <a:ln>
                  <a:noFill/>
                </a:ln>
                <a:solidFill>
                  <a:srgbClr val="2A2A2B"/>
                </a:solidFill>
                <a:effectLst/>
                <a:latin typeface="Arial" panose="020B0604020202020204" pitchFamily="34" charset="0"/>
                <a:ea typeface="Arial" panose="020B0604020202020204" pitchFamily="34" charset="0"/>
                <a:cs typeface="Arial" panose="020B0604020202020204" pitchFamily="34" charset="0"/>
              </a:rPr>
              <a:t>2</a:t>
            </a:r>
            <a:endParaRPr kumimoji="0" lang="zh-CN" altLang="zh-CN" sz="1400" b="0" i="0" u="none" strike="noStrike" cap="none" normalizeH="0" baseline="0" dirty="0" smtClean="0">
              <a:ln>
                <a:noFill/>
              </a:ln>
              <a:solidFill>
                <a:srgbClr val="2A2A2B"/>
              </a:solidFill>
              <a:effectLst/>
              <a:latin typeface="Arial" panose="020B0604020202020204" pitchFamily="34" charset="0"/>
              <a:ea typeface="Arial" panose="020B0604020202020204" pitchFamily="34" charset="0"/>
              <a:cs typeface="Arial" panose="020B0604020202020204" pitchFamily="34" charset="0"/>
            </a:endParaRPr>
          </a:p>
        </p:txBody>
      </p:sp>
      <p:sp>
        <p:nvSpPr>
          <p:cNvPr id="29" name="Rectangle 49"/>
          <p:cNvSpPr>
            <a:spLocks noChangeArrowheads="1"/>
          </p:cNvSpPr>
          <p:nvPr/>
        </p:nvSpPr>
        <p:spPr bwMode="auto">
          <a:xfrm>
            <a:off x="7202263" y="2765509"/>
            <a:ext cx="226415"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S</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30" name="Rectangle 50"/>
          <p:cNvSpPr>
            <a:spLocks noChangeArrowheads="1"/>
          </p:cNvSpPr>
          <p:nvPr/>
        </p:nvSpPr>
        <p:spPr bwMode="auto">
          <a:xfrm>
            <a:off x="7313160" y="2765509"/>
            <a:ext cx="189449"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t</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31" name="Rectangle 51"/>
          <p:cNvSpPr>
            <a:spLocks noChangeArrowheads="1"/>
          </p:cNvSpPr>
          <p:nvPr/>
        </p:nvSpPr>
        <p:spPr bwMode="auto">
          <a:xfrm>
            <a:off x="7385936" y="2765509"/>
            <a:ext cx="360416"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ep</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32" name="Freeform 80"/>
          <p:cNvSpPr/>
          <p:nvPr/>
        </p:nvSpPr>
        <p:spPr bwMode="auto">
          <a:xfrm>
            <a:off x="4262332" y="4666934"/>
            <a:ext cx="1709665" cy="1825183"/>
          </a:xfrm>
          <a:custGeom>
            <a:avLst/>
            <a:gdLst/>
            <a:ahLst/>
            <a:cxnLst>
              <a:cxn ang="0">
                <a:pos x="946" y="0"/>
              </a:cxn>
              <a:cxn ang="0">
                <a:pos x="467" y="0"/>
              </a:cxn>
              <a:cxn ang="0">
                <a:pos x="467" y="344"/>
              </a:cxn>
              <a:cxn ang="0">
                <a:pos x="447" y="363"/>
              </a:cxn>
              <a:cxn ang="0">
                <a:pos x="436" y="360"/>
              </a:cxn>
              <a:cxn ang="0">
                <a:pos x="312" y="268"/>
              </a:cxn>
              <a:cxn ang="0">
                <a:pos x="300" y="265"/>
              </a:cxn>
              <a:cxn ang="0">
                <a:pos x="288" y="268"/>
              </a:cxn>
              <a:cxn ang="0">
                <a:pos x="164" y="360"/>
              </a:cxn>
              <a:cxn ang="0">
                <a:pos x="153" y="363"/>
              </a:cxn>
              <a:cxn ang="0">
                <a:pos x="133" y="344"/>
              </a:cxn>
              <a:cxn ang="0">
                <a:pos x="133" y="0"/>
              </a:cxn>
              <a:cxn ang="0">
                <a:pos x="65" y="0"/>
              </a:cxn>
              <a:cxn ang="0">
                <a:pos x="0" y="65"/>
              </a:cxn>
              <a:cxn ang="0">
                <a:pos x="0" y="1014"/>
              </a:cxn>
              <a:cxn ang="0">
                <a:pos x="65" y="1079"/>
              </a:cxn>
              <a:cxn ang="0">
                <a:pos x="946" y="1079"/>
              </a:cxn>
              <a:cxn ang="0">
                <a:pos x="1011" y="1014"/>
              </a:cxn>
              <a:cxn ang="0">
                <a:pos x="1011" y="65"/>
              </a:cxn>
              <a:cxn ang="0">
                <a:pos x="946" y="0"/>
              </a:cxn>
            </a:cxnLst>
            <a:rect l="0" t="0" r="r" b="b"/>
            <a:pathLst>
              <a:path w="1011" h="1079">
                <a:moveTo>
                  <a:pt x="946" y="0"/>
                </a:moveTo>
                <a:cubicBezTo>
                  <a:pt x="467" y="0"/>
                  <a:pt x="467" y="0"/>
                  <a:pt x="467" y="0"/>
                </a:cubicBezTo>
                <a:cubicBezTo>
                  <a:pt x="467" y="344"/>
                  <a:pt x="467" y="344"/>
                  <a:pt x="467" y="344"/>
                </a:cubicBezTo>
                <a:cubicBezTo>
                  <a:pt x="467" y="355"/>
                  <a:pt x="457" y="363"/>
                  <a:pt x="447" y="363"/>
                </a:cubicBezTo>
                <a:cubicBezTo>
                  <a:pt x="443" y="363"/>
                  <a:pt x="439" y="362"/>
                  <a:pt x="436" y="360"/>
                </a:cubicBezTo>
                <a:cubicBezTo>
                  <a:pt x="312" y="268"/>
                  <a:pt x="312" y="268"/>
                  <a:pt x="312" y="268"/>
                </a:cubicBezTo>
                <a:cubicBezTo>
                  <a:pt x="308" y="266"/>
                  <a:pt x="304" y="265"/>
                  <a:pt x="300" y="265"/>
                </a:cubicBezTo>
                <a:cubicBezTo>
                  <a:pt x="296" y="265"/>
                  <a:pt x="292" y="266"/>
                  <a:pt x="288" y="268"/>
                </a:cubicBezTo>
                <a:cubicBezTo>
                  <a:pt x="164" y="360"/>
                  <a:pt x="164" y="360"/>
                  <a:pt x="164" y="360"/>
                </a:cubicBezTo>
                <a:cubicBezTo>
                  <a:pt x="161" y="362"/>
                  <a:pt x="157" y="363"/>
                  <a:pt x="153" y="363"/>
                </a:cubicBezTo>
                <a:cubicBezTo>
                  <a:pt x="143" y="363"/>
                  <a:pt x="133" y="355"/>
                  <a:pt x="133" y="344"/>
                </a:cubicBezTo>
                <a:cubicBezTo>
                  <a:pt x="133" y="0"/>
                  <a:pt x="133" y="0"/>
                  <a:pt x="133" y="0"/>
                </a:cubicBezTo>
                <a:cubicBezTo>
                  <a:pt x="65" y="0"/>
                  <a:pt x="65" y="0"/>
                  <a:pt x="65" y="0"/>
                </a:cubicBezTo>
                <a:cubicBezTo>
                  <a:pt x="29" y="0"/>
                  <a:pt x="0" y="29"/>
                  <a:pt x="0" y="65"/>
                </a:cubicBezTo>
                <a:cubicBezTo>
                  <a:pt x="0" y="1014"/>
                  <a:pt x="0" y="1014"/>
                  <a:pt x="0" y="1014"/>
                </a:cubicBezTo>
                <a:cubicBezTo>
                  <a:pt x="0" y="1050"/>
                  <a:pt x="29" y="1079"/>
                  <a:pt x="65" y="1079"/>
                </a:cubicBezTo>
                <a:cubicBezTo>
                  <a:pt x="946" y="1079"/>
                  <a:pt x="946" y="1079"/>
                  <a:pt x="946" y="1079"/>
                </a:cubicBezTo>
                <a:cubicBezTo>
                  <a:pt x="982" y="1079"/>
                  <a:pt x="1011" y="1050"/>
                  <a:pt x="1011" y="1014"/>
                </a:cubicBezTo>
                <a:cubicBezTo>
                  <a:pt x="1011" y="65"/>
                  <a:pt x="1011" y="65"/>
                  <a:pt x="1011" y="65"/>
                </a:cubicBezTo>
                <a:cubicBezTo>
                  <a:pt x="1011" y="29"/>
                  <a:pt x="982" y="0"/>
                  <a:pt x="946" y="0"/>
                </a:cubicBezTo>
              </a:path>
            </a:pathLst>
          </a:custGeom>
          <a:solidFill>
            <a:srgbClr val="EFEFEF"/>
          </a:solidFill>
          <a:ln w="9525">
            <a:noFill/>
            <a:round/>
          </a:ln>
        </p:spPr>
        <p:txBody>
          <a:bodyPr vert="horz" wrap="square" lIns="91440" tIns="45720" rIns="91440" bIns="45720" numCol="1" anchor="t" anchorCtr="0" compatLnSpc="1"/>
          <a:lstStyle/>
          <a:p>
            <a:endParaRPr lang="zh-CN" altLang="en-US"/>
          </a:p>
        </p:txBody>
      </p:sp>
      <p:sp>
        <p:nvSpPr>
          <p:cNvPr id="33" name="Freeform 81"/>
          <p:cNvSpPr/>
          <p:nvPr/>
        </p:nvSpPr>
        <p:spPr bwMode="auto">
          <a:xfrm>
            <a:off x="4486437" y="4661159"/>
            <a:ext cx="566038" cy="619176"/>
          </a:xfrm>
          <a:custGeom>
            <a:avLst/>
            <a:gdLst/>
            <a:ahLst/>
            <a:cxnLst>
              <a:cxn ang="0">
                <a:pos x="334" y="0"/>
              </a:cxn>
              <a:cxn ang="0">
                <a:pos x="334" y="0"/>
              </a:cxn>
              <a:cxn ang="0">
                <a:pos x="0" y="0"/>
              </a:cxn>
              <a:cxn ang="0">
                <a:pos x="0" y="3"/>
              </a:cxn>
              <a:cxn ang="0">
                <a:pos x="0" y="347"/>
              </a:cxn>
              <a:cxn ang="0">
                <a:pos x="20" y="366"/>
              </a:cxn>
              <a:cxn ang="0">
                <a:pos x="31" y="363"/>
              </a:cxn>
              <a:cxn ang="0">
                <a:pos x="155" y="271"/>
              </a:cxn>
              <a:cxn ang="0">
                <a:pos x="167" y="268"/>
              </a:cxn>
              <a:cxn ang="0">
                <a:pos x="179" y="271"/>
              </a:cxn>
              <a:cxn ang="0">
                <a:pos x="303" y="363"/>
              </a:cxn>
              <a:cxn ang="0">
                <a:pos x="314" y="366"/>
              </a:cxn>
              <a:cxn ang="0">
                <a:pos x="334" y="347"/>
              </a:cxn>
              <a:cxn ang="0">
                <a:pos x="334" y="3"/>
              </a:cxn>
              <a:cxn ang="0">
                <a:pos x="334" y="0"/>
              </a:cxn>
            </a:cxnLst>
            <a:rect l="0" t="0" r="r" b="b"/>
            <a:pathLst>
              <a:path w="334" h="366">
                <a:moveTo>
                  <a:pt x="334" y="0"/>
                </a:moveTo>
                <a:cubicBezTo>
                  <a:pt x="334" y="0"/>
                  <a:pt x="334" y="0"/>
                  <a:pt x="334" y="0"/>
                </a:cubicBezTo>
                <a:cubicBezTo>
                  <a:pt x="0" y="0"/>
                  <a:pt x="0" y="0"/>
                  <a:pt x="0" y="0"/>
                </a:cubicBezTo>
                <a:cubicBezTo>
                  <a:pt x="0" y="3"/>
                  <a:pt x="0" y="3"/>
                  <a:pt x="0" y="3"/>
                </a:cubicBezTo>
                <a:cubicBezTo>
                  <a:pt x="0" y="347"/>
                  <a:pt x="0" y="347"/>
                  <a:pt x="0" y="347"/>
                </a:cubicBezTo>
                <a:cubicBezTo>
                  <a:pt x="0" y="358"/>
                  <a:pt x="10" y="366"/>
                  <a:pt x="20" y="366"/>
                </a:cubicBezTo>
                <a:cubicBezTo>
                  <a:pt x="24" y="366"/>
                  <a:pt x="28" y="365"/>
                  <a:pt x="31" y="363"/>
                </a:cubicBezTo>
                <a:cubicBezTo>
                  <a:pt x="155" y="271"/>
                  <a:pt x="155" y="271"/>
                  <a:pt x="155" y="271"/>
                </a:cubicBezTo>
                <a:cubicBezTo>
                  <a:pt x="159" y="269"/>
                  <a:pt x="163" y="268"/>
                  <a:pt x="167" y="268"/>
                </a:cubicBezTo>
                <a:cubicBezTo>
                  <a:pt x="171" y="268"/>
                  <a:pt x="175" y="269"/>
                  <a:pt x="179" y="271"/>
                </a:cubicBezTo>
                <a:cubicBezTo>
                  <a:pt x="303" y="363"/>
                  <a:pt x="303" y="363"/>
                  <a:pt x="303" y="363"/>
                </a:cubicBezTo>
                <a:cubicBezTo>
                  <a:pt x="306" y="365"/>
                  <a:pt x="310" y="366"/>
                  <a:pt x="314" y="366"/>
                </a:cubicBezTo>
                <a:cubicBezTo>
                  <a:pt x="324" y="366"/>
                  <a:pt x="334" y="358"/>
                  <a:pt x="334" y="347"/>
                </a:cubicBezTo>
                <a:cubicBezTo>
                  <a:pt x="334" y="3"/>
                  <a:pt x="334" y="3"/>
                  <a:pt x="334" y="3"/>
                </a:cubicBezTo>
                <a:cubicBezTo>
                  <a:pt x="334" y="0"/>
                  <a:pt x="334" y="0"/>
                  <a:pt x="334" y="0"/>
                </a:cubicBezTo>
              </a:path>
            </a:pathLst>
          </a:custGeom>
          <a:solidFill>
            <a:srgbClr val="EFEFEF"/>
          </a:solidFill>
          <a:ln w="9525">
            <a:noFill/>
            <a:round/>
          </a:ln>
        </p:spPr>
        <p:txBody>
          <a:bodyPr vert="horz" wrap="square" lIns="91440" tIns="45720" rIns="91440" bIns="45720" numCol="1" anchor="t" anchorCtr="0" compatLnSpc="1"/>
          <a:lstStyle/>
          <a:p>
            <a:endParaRPr lang="zh-CN" altLang="en-US"/>
          </a:p>
        </p:txBody>
      </p:sp>
      <p:sp>
        <p:nvSpPr>
          <p:cNvPr id="34" name="Freeform 82"/>
          <p:cNvSpPr/>
          <p:nvPr/>
        </p:nvSpPr>
        <p:spPr bwMode="auto">
          <a:xfrm>
            <a:off x="4221901" y="4612641"/>
            <a:ext cx="1709665" cy="1825183"/>
          </a:xfrm>
          <a:custGeom>
            <a:avLst/>
            <a:gdLst/>
            <a:ahLst/>
            <a:cxnLst>
              <a:cxn ang="0">
                <a:pos x="946" y="1079"/>
              </a:cxn>
              <a:cxn ang="0">
                <a:pos x="65" y="1079"/>
              </a:cxn>
              <a:cxn ang="0">
                <a:pos x="0" y="1014"/>
              </a:cxn>
              <a:cxn ang="0">
                <a:pos x="0" y="65"/>
              </a:cxn>
              <a:cxn ang="0">
                <a:pos x="65" y="0"/>
              </a:cxn>
              <a:cxn ang="0">
                <a:pos x="946" y="0"/>
              </a:cxn>
              <a:cxn ang="0">
                <a:pos x="1011" y="65"/>
              </a:cxn>
              <a:cxn ang="0">
                <a:pos x="1011" y="1014"/>
              </a:cxn>
              <a:cxn ang="0">
                <a:pos x="946" y="1079"/>
              </a:cxn>
            </a:cxnLst>
            <a:rect l="0" t="0" r="r" b="b"/>
            <a:pathLst>
              <a:path w="1011" h="1079">
                <a:moveTo>
                  <a:pt x="946" y="1079"/>
                </a:moveTo>
                <a:cubicBezTo>
                  <a:pt x="65" y="1079"/>
                  <a:pt x="65" y="1079"/>
                  <a:pt x="65" y="1079"/>
                </a:cubicBezTo>
                <a:cubicBezTo>
                  <a:pt x="29" y="1079"/>
                  <a:pt x="0" y="1050"/>
                  <a:pt x="0" y="1014"/>
                </a:cubicBezTo>
                <a:cubicBezTo>
                  <a:pt x="0" y="65"/>
                  <a:pt x="0" y="65"/>
                  <a:pt x="0" y="65"/>
                </a:cubicBezTo>
                <a:cubicBezTo>
                  <a:pt x="0" y="29"/>
                  <a:pt x="29" y="0"/>
                  <a:pt x="65" y="0"/>
                </a:cubicBezTo>
                <a:cubicBezTo>
                  <a:pt x="946" y="0"/>
                  <a:pt x="946" y="0"/>
                  <a:pt x="946" y="0"/>
                </a:cubicBezTo>
                <a:cubicBezTo>
                  <a:pt x="982" y="0"/>
                  <a:pt x="1011" y="29"/>
                  <a:pt x="1011" y="65"/>
                </a:cubicBezTo>
                <a:cubicBezTo>
                  <a:pt x="1011" y="1014"/>
                  <a:pt x="1011" y="1014"/>
                  <a:pt x="1011" y="1014"/>
                </a:cubicBezTo>
                <a:cubicBezTo>
                  <a:pt x="1011" y="1050"/>
                  <a:pt x="982" y="1079"/>
                  <a:pt x="946" y="1079"/>
                </a:cubicBezTo>
                <a:close/>
              </a:path>
            </a:pathLst>
          </a:custGeom>
          <a:solidFill>
            <a:srgbClr val="2A2A2B"/>
          </a:solidFill>
          <a:ln w="9525">
            <a:noFill/>
            <a:round/>
          </a:ln>
        </p:spPr>
        <p:txBody>
          <a:bodyPr vert="horz" wrap="square" lIns="91440" tIns="45720" rIns="91440" bIns="45720" numCol="1" anchor="t" anchorCtr="0" compatLnSpc="1"/>
          <a:lstStyle/>
          <a:p>
            <a:endParaRPr lang="zh-CN" altLang="en-US"/>
          </a:p>
        </p:txBody>
      </p:sp>
      <p:sp>
        <p:nvSpPr>
          <p:cNvPr id="35" name="Freeform 83"/>
          <p:cNvSpPr/>
          <p:nvPr/>
        </p:nvSpPr>
        <p:spPr bwMode="auto">
          <a:xfrm>
            <a:off x="4446006" y="4609175"/>
            <a:ext cx="564883" cy="627263"/>
          </a:xfrm>
          <a:custGeom>
            <a:avLst/>
            <a:gdLst/>
            <a:ahLst/>
            <a:cxnLst>
              <a:cxn ang="0">
                <a:pos x="334" y="0"/>
              </a:cxn>
              <a:cxn ang="0">
                <a:pos x="0" y="0"/>
              </a:cxn>
              <a:cxn ang="0">
                <a:pos x="0" y="346"/>
              </a:cxn>
              <a:cxn ang="0">
                <a:pos x="32" y="362"/>
              </a:cxn>
              <a:cxn ang="0">
                <a:pos x="156" y="271"/>
              </a:cxn>
              <a:cxn ang="0">
                <a:pos x="179" y="271"/>
              </a:cxn>
              <a:cxn ang="0">
                <a:pos x="303" y="362"/>
              </a:cxn>
              <a:cxn ang="0">
                <a:pos x="334" y="346"/>
              </a:cxn>
              <a:cxn ang="0">
                <a:pos x="334" y="0"/>
              </a:cxn>
            </a:cxnLst>
            <a:rect l="0" t="0" r="r" b="b"/>
            <a:pathLst>
              <a:path w="334" h="371">
                <a:moveTo>
                  <a:pt x="334" y="0"/>
                </a:moveTo>
                <a:cubicBezTo>
                  <a:pt x="0" y="0"/>
                  <a:pt x="0" y="0"/>
                  <a:pt x="0" y="0"/>
                </a:cubicBezTo>
                <a:cubicBezTo>
                  <a:pt x="0" y="346"/>
                  <a:pt x="0" y="346"/>
                  <a:pt x="0" y="346"/>
                </a:cubicBezTo>
                <a:cubicBezTo>
                  <a:pt x="0" y="362"/>
                  <a:pt x="19" y="371"/>
                  <a:pt x="32" y="362"/>
                </a:cubicBezTo>
                <a:cubicBezTo>
                  <a:pt x="156" y="271"/>
                  <a:pt x="156" y="271"/>
                  <a:pt x="156" y="271"/>
                </a:cubicBezTo>
                <a:cubicBezTo>
                  <a:pt x="163" y="266"/>
                  <a:pt x="172" y="266"/>
                  <a:pt x="179" y="271"/>
                </a:cubicBezTo>
                <a:cubicBezTo>
                  <a:pt x="303" y="362"/>
                  <a:pt x="303" y="362"/>
                  <a:pt x="303" y="362"/>
                </a:cubicBezTo>
                <a:cubicBezTo>
                  <a:pt x="316" y="371"/>
                  <a:pt x="334" y="362"/>
                  <a:pt x="334" y="346"/>
                </a:cubicBezTo>
                <a:cubicBezTo>
                  <a:pt x="334" y="0"/>
                  <a:pt x="334" y="0"/>
                  <a:pt x="334" y="0"/>
                </a:cubicBezTo>
                <a:close/>
              </a:path>
            </a:pathLst>
          </a:custGeom>
          <a:solidFill>
            <a:srgbClr val="F7F4ED"/>
          </a:solidFill>
          <a:ln w="9525">
            <a:noFill/>
            <a:round/>
          </a:ln>
        </p:spPr>
        <p:txBody>
          <a:bodyPr vert="horz" wrap="square" lIns="91440" tIns="45720" rIns="91440" bIns="45720" numCol="1" anchor="t" anchorCtr="0" compatLnSpc="1"/>
          <a:lstStyle/>
          <a:p>
            <a:endParaRPr lang="zh-CN" altLang="en-US"/>
          </a:p>
        </p:txBody>
      </p:sp>
      <p:sp>
        <p:nvSpPr>
          <p:cNvPr id="36" name="Freeform 84"/>
          <p:cNvSpPr/>
          <p:nvPr/>
        </p:nvSpPr>
        <p:spPr bwMode="auto">
          <a:xfrm>
            <a:off x="4446006" y="4521382"/>
            <a:ext cx="564883" cy="87794"/>
          </a:xfrm>
          <a:custGeom>
            <a:avLst/>
            <a:gdLst/>
            <a:ahLst/>
            <a:cxnLst>
              <a:cxn ang="0">
                <a:pos x="334" y="52"/>
              </a:cxn>
              <a:cxn ang="0">
                <a:pos x="334" y="20"/>
              </a:cxn>
              <a:cxn ang="0">
                <a:pos x="314" y="0"/>
              </a:cxn>
              <a:cxn ang="0">
                <a:pos x="20" y="0"/>
              </a:cxn>
              <a:cxn ang="0">
                <a:pos x="0" y="20"/>
              </a:cxn>
              <a:cxn ang="0">
                <a:pos x="0" y="52"/>
              </a:cxn>
              <a:cxn ang="0">
                <a:pos x="334" y="52"/>
              </a:cxn>
            </a:cxnLst>
            <a:rect l="0" t="0" r="r" b="b"/>
            <a:pathLst>
              <a:path w="334" h="52">
                <a:moveTo>
                  <a:pt x="334" y="52"/>
                </a:moveTo>
                <a:cubicBezTo>
                  <a:pt x="334" y="20"/>
                  <a:pt x="334" y="20"/>
                  <a:pt x="334" y="20"/>
                </a:cubicBezTo>
                <a:cubicBezTo>
                  <a:pt x="334" y="9"/>
                  <a:pt x="325" y="0"/>
                  <a:pt x="314" y="0"/>
                </a:cubicBezTo>
                <a:cubicBezTo>
                  <a:pt x="20" y="0"/>
                  <a:pt x="20" y="0"/>
                  <a:pt x="20" y="0"/>
                </a:cubicBezTo>
                <a:cubicBezTo>
                  <a:pt x="9" y="0"/>
                  <a:pt x="0" y="9"/>
                  <a:pt x="0" y="20"/>
                </a:cubicBezTo>
                <a:cubicBezTo>
                  <a:pt x="0" y="52"/>
                  <a:pt x="0" y="52"/>
                  <a:pt x="0" y="52"/>
                </a:cubicBezTo>
                <a:cubicBezTo>
                  <a:pt x="334" y="52"/>
                  <a:pt x="334" y="52"/>
                  <a:pt x="334" y="52"/>
                </a:cubicBezTo>
                <a:close/>
              </a:path>
            </a:pathLst>
          </a:custGeom>
          <a:solidFill>
            <a:srgbClr val="2A2A2B"/>
          </a:solidFill>
          <a:ln w="9525">
            <a:noFill/>
            <a:round/>
          </a:ln>
        </p:spPr>
        <p:txBody>
          <a:bodyPr vert="horz" wrap="square" lIns="91440" tIns="45720" rIns="91440" bIns="45720" numCol="1" anchor="t" anchorCtr="0" compatLnSpc="1"/>
          <a:lstStyle/>
          <a:p>
            <a:endParaRPr lang="zh-CN" altLang="en-US"/>
          </a:p>
        </p:txBody>
      </p:sp>
      <p:sp>
        <p:nvSpPr>
          <p:cNvPr id="37" name="Rectangle 85"/>
          <p:cNvSpPr>
            <a:spLocks noChangeArrowheads="1"/>
          </p:cNvSpPr>
          <p:nvPr/>
        </p:nvSpPr>
        <p:spPr bwMode="auto">
          <a:xfrm>
            <a:off x="4630834" y="4637516"/>
            <a:ext cx="184346" cy="43088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800" b="0" i="0" u="none" strike="noStrike" cap="none" normalizeH="0" baseline="0" dirty="0" smtClean="0">
                <a:ln>
                  <a:noFill/>
                </a:ln>
                <a:solidFill>
                  <a:srgbClr val="2A2A2B"/>
                </a:solidFill>
                <a:effectLst/>
                <a:latin typeface="Arial" panose="020B0604020202020204" pitchFamily="34" charset="0"/>
                <a:ea typeface="Arial" panose="020B0604020202020204" pitchFamily="34" charset="0"/>
                <a:cs typeface="Arial" panose="020B0604020202020204" pitchFamily="34" charset="0"/>
              </a:rPr>
              <a:t>3</a:t>
            </a:r>
            <a:endParaRPr kumimoji="0" lang="zh-CN" altLang="zh-CN" sz="1400" b="0" i="0" u="none" strike="noStrike" cap="none" normalizeH="0" baseline="0" dirty="0" smtClean="0">
              <a:ln>
                <a:noFill/>
              </a:ln>
              <a:solidFill>
                <a:srgbClr val="2A2A2B"/>
              </a:solidFill>
              <a:effectLst/>
              <a:latin typeface="Arial" panose="020B0604020202020204" pitchFamily="34" charset="0"/>
              <a:ea typeface="Arial" panose="020B0604020202020204" pitchFamily="34" charset="0"/>
              <a:cs typeface="Arial" panose="020B0604020202020204" pitchFamily="34" charset="0"/>
            </a:endParaRPr>
          </a:p>
        </p:txBody>
      </p:sp>
      <p:sp>
        <p:nvSpPr>
          <p:cNvPr id="38" name="Rectangle 86"/>
          <p:cNvSpPr>
            <a:spLocks noChangeArrowheads="1"/>
          </p:cNvSpPr>
          <p:nvPr/>
        </p:nvSpPr>
        <p:spPr bwMode="auto">
          <a:xfrm>
            <a:off x="5213045" y="4896815"/>
            <a:ext cx="226415"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S</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39" name="Rectangle 87"/>
          <p:cNvSpPr>
            <a:spLocks noChangeArrowheads="1"/>
          </p:cNvSpPr>
          <p:nvPr/>
        </p:nvSpPr>
        <p:spPr bwMode="auto">
          <a:xfrm>
            <a:off x="5322786" y="4896815"/>
            <a:ext cx="189449"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t</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40" name="Rectangle 88"/>
          <p:cNvSpPr>
            <a:spLocks noChangeArrowheads="1"/>
          </p:cNvSpPr>
          <p:nvPr/>
        </p:nvSpPr>
        <p:spPr bwMode="auto">
          <a:xfrm>
            <a:off x="5396718" y="4896815"/>
            <a:ext cx="360416"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ep</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41" name="Freeform 117"/>
          <p:cNvSpPr/>
          <p:nvPr/>
        </p:nvSpPr>
        <p:spPr bwMode="auto">
          <a:xfrm>
            <a:off x="6230757" y="4666934"/>
            <a:ext cx="1711975" cy="1825183"/>
          </a:xfrm>
          <a:custGeom>
            <a:avLst/>
            <a:gdLst/>
            <a:ahLst/>
            <a:cxnLst>
              <a:cxn ang="0">
                <a:pos x="947" y="0"/>
              </a:cxn>
              <a:cxn ang="0">
                <a:pos x="468" y="0"/>
              </a:cxn>
              <a:cxn ang="0">
                <a:pos x="468" y="344"/>
              </a:cxn>
              <a:cxn ang="0">
                <a:pos x="448" y="363"/>
              </a:cxn>
              <a:cxn ang="0">
                <a:pos x="436" y="360"/>
              </a:cxn>
              <a:cxn ang="0">
                <a:pos x="312" y="268"/>
              </a:cxn>
              <a:cxn ang="0">
                <a:pos x="301" y="265"/>
              </a:cxn>
              <a:cxn ang="0">
                <a:pos x="289" y="268"/>
              </a:cxn>
              <a:cxn ang="0">
                <a:pos x="165" y="360"/>
              </a:cxn>
              <a:cxn ang="0">
                <a:pos x="154" y="363"/>
              </a:cxn>
              <a:cxn ang="0">
                <a:pos x="134" y="344"/>
              </a:cxn>
              <a:cxn ang="0">
                <a:pos x="134" y="0"/>
              </a:cxn>
              <a:cxn ang="0">
                <a:pos x="65" y="0"/>
              </a:cxn>
              <a:cxn ang="0">
                <a:pos x="0" y="65"/>
              </a:cxn>
              <a:cxn ang="0">
                <a:pos x="0" y="1014"/>
              </a:cxn>
              <a:cxn ang="0">
                <a:pos x="65" y="1079"/>
              </a:cxn>
              <a:cxn ang="0">
                <a:pos x="947" y="1079"/>
              </a:cxn>
              <a:cxn ang="0">
                <a:pos x="1012" y="1014"/>
              </a:cxn>
              <a:cxn ang="0">
                <a:pos x="1012" y="65"/>
              </a:cxn>
              <a:cxn ang="0">
                <a:pos x="947" y="0"/>
              </a:cxn>
            </a:cxnLst>
            <a:rect l="0" t="0" r="r" b="b"/>
            <a:pathLst>
              <a:path w="1012" h="1079">
                <a:moveTo>
                  <a:pt x="947" y="0"/>
                </a:moveTo>
                <a:cubicBezTo>
                  <a:pt x="468" y="0"/>
                  <a:pt x="468" y="0"/>
                  <a:pt x="468" y="0"/>
                </a:cubicBezTo>
                <a:cubicBezTo>
                  <a:pt x="468" y="344"/>
                  <a:pt x="468" y="344"/>
                  <a:pt x="468" y="344"/>
                </a:cubicBezTo>
                <a:cubicBezTo>
                  <a:pt x="468" y="355"/>
                  <a:pt x="458" y="363"/>
                  <a:pt x="448" y="363"/>
                </a:cubicBezTo>
                <a:cubicBezTo>
                  <a:pt x="444" y="363"/>
                  <a:pt x="440" y="362"/>
                  <a:pt x="436" y="360"/>
                </a:cubicBezTo>
                <a:cubicBezTo>
                  <a:pt x="312" y="268"/>
                  <a:pt x="312" y="268"/>
                  <a:pt x="312" y="268"/>
                </a:cubicBezTo>
                <a:cubicBezTo>
                  <a:pt x="309" y="266"/>
                  <a:pt x="305" y="265"/>
                  <a:pt x="301" y="265"/>
                </a:cubicBezTo>
                <a:cubicBezTo>
                  <a:pt x="297" y="265"/>
                  <a:pt x="293" y="266"/>
                  <a:pt x="289" y="268"/>
                </a:cubicBezTo>
                <a:cubicBezTo>
                  <a:pt x="165" y="360"/>
                  <a:pt x="165" y="360"/>
                  <a:pt x="165" y="360"/>
                </a:cubicBezTo>
                <a:cubicBezTo>
                  <a:pt x="162" y="362"/>
                  <a:pt x="158" y="363"/>
                  <a:pt x="154" y="363"/>
                </a:cubicBezTo>
                <a:cubicBezTo>
                  <a:pt x="143" y="363"/>
                  <a:pt x="134" y="355"/>
                  <a:pt x="134" y="344"/>
                </a:cubicBezTo>
                <a:cubicBezTo>
                  <a:pt x="134" y="0"/>
                  <a:pt x="134" y="0"/>
                  <a:pt x="134" y="0"/>
                </a:cubicBezTo>
                <a:cubicBezTo>
                  <a:pt x="65" y="0"/>
                  <a:pt x="65" y="0"/>
                  <a:pt x="65" y="0"/>
                </a:cubicBezTo>
                <a:cubicBezTo>
                  <a:pt x="29" y="0"/>
                  <a:pt x="0" y="29"/>
                  <a:pt x="0" y="65"/>
                </a:cubicBezTo>
                <a:cubicBezTo>
                  <a:pt x="0" y="1014"/>
                  <a:pt x="0" y="1014"/>
                  <a:pt x="0" y="1014"/>
                </a:cubicBezTo>
                <a:cubicBezTo>
                  <a:pt x="0" y="1050"/>
                  <a:pt x="29" y="1079"/>
                  <a:pt x="65" y="1079"/>
                </a:cubicBezTo>
                <a:cubicBezTo>
                  <a:pt x="947" y="1079"/>
                  <a:pt x="947" y="1079"/>
                  <a:pt x="947" y="1079"/>
                </a:cubicBezTo>
                <a:cubicBezTo>
                  <a:pt x="983" y="1079"/>
                  <a:pt x="1012" y="1050"/>
                  <a:pt x="1012" y="1014"/>
                </a:cubicBezTo>
                <a:cubicBezTo>
                  <a:pt x="1012" y="65"/>
                  <a:pt x="1012" y="65"/>
                  <a:pt x="1012" y="65"/>
                </a:cubicBezTo>
                <a:cubicBezTo>
                  <a:pt x="1012" y="29"/>
                  <a:pt x="983" y="0"/>
                  <a:pt x="947" y="0"/>
                </a:cubicBezTo>
              </a:path>
            </a:pathLst>
          </a:custGeom>
          <a:solidFill>
            <a:srgbClr val="D9D9D9"/>
          </a:solidFill>
          <a:ln w="9525">
            <a:noFill/>
            <a:round/>
          </a:ln>
        </p:spPr>
        <p:txBody>
          <a:bodyPr vert="horz" wrap="square" lIns="91440" tIns="45720" rIns="91440" bIns="45720" numCol="1" anchor="t" anchorCtr="0" compatLnSpc="1"/>
          <a:lstStyle/>
          <a:p>
            <a:endParaRPr lang="zh-CN" altLang="en-US"/>
          </a:p>
        </p:txBody>
      </p:sp>
      <p:sp>
        <p:nvSpPr>
          <p:cNvPr id="42" name="Freeform 118"/>
          <p:cNvSpPr/>
          <p:nvPr/>
        </p:nvSpPr>
        <p:spPr bwMode="auto">
          <a:xfrm>
            <a:off x="6457172" y="4661159"/>
            <a:ext cx="564883" cy="619176"/>
          </a:xfrm>
          <a:custGeom>
            <a:avLst/>
            <a:gdLst/>
            <a:ahLst/>
            <a:cxnLst>
              <a:cxn ang="0">
                <a:pos x="334" y="0"/>
              </a:cxn>
              <a:cxn ang="0">
                <a:pos x="333" y="0"/>
              </a:cxn>
              <a:cxn ang="0">
                <a:pos x="0" y="0"/>
              </a:cxn>
              <a:cxn ang="0">
                <a:pos x="0" y="3"/>
              </a:cxn>
              <a:cxn ang="0">
                <a:pos x="0" y="347"/>
              </a:cxn>
              <a:cxn ang="0">
                <a:pos x="20" y="366"/>
              </a:cxn>
              <a:cxn ang="0">
                <a:pos x="31" y="363"/>
              </a:cxn>
              <a:cxn ang="0">
                <a:pos x="155" y="271"/>
              </a:cxn>
              <a:cxn ang="0">
                <a:pos x="167" y="268"/>
              </a:cxn>
              <a:cxn ang="0">
                <a:pos x="178" y="271"/>
              </a:cxn>
              <a:cxn ang="0">
                <a:pos x="302" y="363"/>
              </a:cxn>
              <a:cxn ang="0">
                <a:pos x="314" y="366"/>
              </a:cxn>
              <a:cxn ang="0">
                <a:pos x="334" y="347"/>
              </a:cxn>
              <a:cxn ang="0">
                <a:pos x="334" y="3"/>
              </a:cxn>
              <a:cxn ang="0">
                <a:pos x="334" y="0"/>
              </a:cxn>
            </a:cxnLst>
            <a:rect l="0" t="0" r="r" b="b"/>
            <a:pathLst>
              <a:path w="334" h="366">
                <a:moveTo>
                  <a:pt x="334" y="0"/>
                </a:moveTo>
                <a:cubicBezTo>
                  <a:pt x="333" y="0"/>
                  <a:pt x="333" y="0"/>
                  <a:pt x="333" y="0"/>
                </a:cubicBezTo>
                <a:cubicBezTo>
                  <a:pt x="0" y="0"/>
                  <a:pt x="0" y="0"/>
                  <a:pt x="0" y="0"/>
                </a:cubicBezTo>
                <a:cubicBezTo>
                  <a:pt x="0" y="3"/>
                  <a:pt x="0" y="3"/>
                  <a:pt x="0" y="3"/>
                </a:cubicBezTo>
                <a:cubicBezTo>
                  <a:pt x="0" y="347"/>
                  <a:pt x="0" y="347"/>
                  <a:pt x="0" y="347"/>
                </a:cubicBezTo>
                <a:cubicBezTo>
                  <a:pt x="0" y="358"/>
                  <a:pt x="9" y="366"/>
                  <a:pt x="20" y="366"/>
                </a:cubicBezTo>
                <a:cubicBezTo>
                  <a:pt x="24" y="366"/>
                  <a:pt x="28" y="365"/>
                  <a:pt x="31" y="363"/>
                </a:cubicBezTo>
                <a:cubicBezTo>
                  <a:pt x="155" y="271"/>
                  <a:pt x="155" y="271"/>
                  <a:pt x="155" y="271"/>
                </a:cubicBezTo>
                <a:cubicBezTo>
                  <a:pt x="159" y="269"/>
                  <a:pt x="163" y="268"/>
                  <a:pt x="167" y="268"/>
                </a:cubicBezTo>
                <a:cubicBezTo>
                  <a:pt x="171" y="268"/>
                  <a:pt x="175" y="269"/>
                  <a:pt x="178" y="271"/>
                </a:cubicBezTo>
                <a:cubicBezTo>
                  <a:pt x="302" y="363"/>
                  <a:pt x="302" y="363"/>
                  <a:pt x="302" y="363"/>
                </a:cubicBezTo>
                <a:cubicBezTo>
                  <a:pt x="306" y="365"/>
                  <a:pt x="310" y="366"/>
                  <a:pt x="314" y="366"/>
                </a:cubicBezTo>
                <a:cubicBezTo>
                  <a:pt x="324" y="366"/>
                  <a:pt x="334" y="358"/>
                  <a:pt x="334" y="347"/>
                </a:cubicBezTo>
                <a:cubicBezTo>
                  <a:pt x="334" y="3"/>
                  <a:pt x="334" y="3"/>
                  <a:pt x="334" y="3"/>
                </a:cubicBezTo>
                <a:cubicBezTo>
                  <a:pt x="334" y="0"/>
                  <a:pt x="334" y="0"/>
                  <a:pt x="334" y="0"/>
                </a:cubicBezTo>
              </a:path>
            </a:pathLst>
          </a:custGeom>
          <a:solidFill>
            <a:srgbClr val="D9D9D9"/>
          </a:solidFill>
          <a:ln w="9525">
            <a:noFill/>
            <a:round/>
          </a:ln>
        </p:spPr>
        <p:txBody>
          <a:bodyPr vert="horz" wrap="square" lIns="91440" tIns="45720" rIns="91440" bIns="45720" numCol="1" anchor="t" anchorCtr="0" compatLnSpc="1"/>
          <a:lstStyle/>
          <a:p>
            <a:endParaRPr lang="zh-CN" altLang="en-US"/>
          </a:p>
        </p:txBody>
      </p:sp>
      <p:sp>
        <p:nvSpPr>
          <p:cNvPr id="43" name="Freeform 119"/>
          <p:cNvSpPr/>
          <p:nvPr/>
        </p:nvSpPr>
        <p:spPr bwMode="auto">
          <a:xfrm>
            <a:off x="6190326" y="4612641"/>
            <a:ext cx="1711975" cy="1825183"/>
          </a:xfrm>
          <a:custGeom>
            <a:avLst/>
            <a:gdLst/>
            <a:ahLst/>
            <a:cxnLst>
              <a:cxn ang="0">
                <a:pos x="947" y="1079"/>
              </a:cxn>
              <a:cxn ang="0">
                <a:pos x="65" y="1079"/>
              </a:cxn>
              <a:cxn ang="0">
                <a:pos x="0" y="1014"/>
              </a:cxn>
              <a:cxn ang="0">
                <a:pos x="0" y="65"/>
              </a:cxn>
              <a:cxn ang="0">
                <a:pos x="65" y="0"/>
              </a:cxn>
              <a:cxn ang="0">
                <a:pos x="947" y="0"/>
              </a:cxn>
              <a:cxn ang="0">
                <a:pos x="1012" y="65"/>
              </a:cxn>
              <a:cxn ang="0">
                <a:pos x="1012" y="1014"/>
              </a:cxn>
              <a:cxn ang="0">
                <a:pos x="947" y="1079"/>
              </a:cxn>
            </a:cxnLst>
            <a:rect l="0" t="0" r="r" b="b"/>
            <a:pathLst>
              <a:path w="1012" h="1079">
                <a:moveTo>
                  <a:pt x="947" y="1079"/>
                </a:moveTo>
                <a:cubicBezTo>
                  <a:pt x="65" y="1079"/>
                  <a:pt x="65" y="1079"/>
                  <a:pt x="65" y="1079"/>
                </a:cubicBezTo>
                <a:cubicBezTo>
                  <a:pt x="30" y="1079"/>
                  <a:pt x="0" y="1050"/>
                  <a:pt x="0" y="1014"/>
                </a:cubicBezTo>
                <a:cubicBezTo>
                  <a:pt x="0" y="65"/>
                  <a:pt x="0" y="65"/>
                  <a:pt x="0" y="65"/>
                </a:cubicBezTo>
                <a:cubicBezTo>
                  <a:pt x="0" y="29"/>
                  <a:pt x="30" y="0"/>
                  <a:pt x="65" y="0"/>
                </a:cubicBezTo>
                <a:cubicBezTo>
                  <a:pt x="947" y="0"/>
                  <a:pt x="947" y="0"/>
                  <a:pt x="947" y="0"/>
                </a:cubicBezTo>
                <a:cubicBezTo>
                  <a:pt x="983" y="0"/>
                  <a:pt x="1012" y="29"/>
                  <a:pt x="1012" y="65"/>
                </a:cubicBezTo>
                <a:cubicBezTo>
                  <a:pt x="1012" y="1014"/>
                  <a:pt x="1012" y="1014"/>
                  <a:pt x="1012" y="1014"/>
                </a:cubicBezTo>
                <a:cubicBezTo>
                  <a:pt x="1012" y="1050"/>
                  <a:pt x="983" y="1079"/>
                  <a:pt x="947" y="1079"/>
                </a:cubicBezTo>
                <a:close/>
              </a:path>
            </a:pathLst>
          </a:custGeom>
          <a:solidFill>
            <a:srgbClr val="0B5E9B"/>
          </a:solidFill>
          <a:ln w="9525">
            <a:noFill/>
            <a:round/>
          </a:ln>
        </p:spPr>
        <p:txBody>
          <a:bodyPr vert="horz" wrap="square" lIns="91440" tIns="45720" rIns="91440" bIns="45720" numCol="1" anchor="t" anchorCtr="0" compatLnSpc="1"/>
          <a:lstStyle/>
          <a:p>
            <a:endParaRPr lang="zh-CN" altLang="en-US"/>
          </a:p>
        </p:txBody>
      </p:sp>
      <p:sp>
        <p:nvSpPr>
          <p:cNvPr id="44" name="Freeform 120"/>
          <p:cNvSpPr/>
          <p:nvPr/>
        </p:nvSpPr>
        <p:spPr bwMode="auto">
          <a:xfrm>
            <a:off x="6416741" y="4609175"/>
            <a:ext cx="564883" cy="627263"/>
          </a:xfrm>
          <a:custGeom>
            <a:avLst/>
            <a:gdLst/>
            <a:ahLst/>
            <a:cxnLst>
              <a:cxn ang="0">
                <a:pos x="334" y="0"/>
              </a:cxn>
              <a:cxn ang="0">
                <a:pos x="0" y="0"/>
              </a:cxn>
              <a:cxn ang="0">
                <a:pos x="0" y="346"/>
              </a:cxn>
              <a:cxn ang="0">
                <a:pos x="31" y="362"/>
              </a:cxn>
              <a:cxn ang="0">
                <a:pos x="155" y="271"/>
              </a:cxn>
              <a:cxn ang="0">
                <a:pos x="179" y="271"/>
              </a:cxn>
              <a:cxn ang="0">
                <a:pos x="303" y="362"/>
              </a:cxn>
              <a:cxn ang="0">
                <a:pos x="334" y="346"/>
              </a:cxn>
              <a:cxn ang="0">
                <a:pos x="334" y="0"/>
              </a:cxn>
            </a:cxnLst>
            <a:rect l="0" t="0" r="r" b="b"/>
            <a:pathLst>
              <a:path w="334" h="371">
                <a:moveTo>
                  <a:pt x="334" y="0"/>
                </a:moveTo>
                <a:cubicBezTo>
                  <a:pt x="0" y="0"/>
                  <a:pt x="0" y="0"/>
                  <a:pt x="0" y="0"/>
                </a:cubicBezTo>
                <a:cubicBezTo>
                  <a:pt x="0" y="346"/>
                  <a:pt x="0" y="346"/>
                  <a:pt x="0" y="346"/>
                </a:cubicBezTo>
                <a:cubicBezTo>
                  <a:pt x="0" y="362"/>
                  <a:pt x="18" y="371"/>
                  <a:pt x="31" y="362"/>
                </a:cubicBezTo>
                <a:cubicBezTo>
                  <a:pt x="155" y="271"/>
                  <a:pt x="155" y="271"/>
                  <a:pt x="155" y="271"/>
                </a:cubicBezTo>
                <a:cubicBezTo>
                  <a:pt x="162" y="266"/>
                  <a:pt x="172" y="266"/>
                  <a:pt x="179" y="271"/>
                </a:cubicBezTo>
                <a:cubicBezTo>
                  <a:pt x="303" y="362"/>
                  <a:pt x="303" y="362"/>
                  <a:pt x="303" y="362"/>
                </a:cubicBezTo>
                <a:cubicBezTo>
                  <a:pt x="316" y="371"/>
                  <a:pt x="334" y="362"/>
                  <a:pt x="334" y="346"/>
                </a:cubicBezTo>
                <a:cubicBezTo>
                  <a:pt x="334" y="0"/>
                  <a:pt x="334" y="0"/>
                  <a:pt x="334" y="0"/>
                </a:cubicBezTo>
                <a:close/>
              </a:path>
            </a:pathLst>
          </a:custGeom>
          <a:solidFill>
            <a:srgbClr val="F7F4ED"/>
          </a:solidFill>
          <a:ln w="9525">
            <a:noFill/>
            <a:round/>
          </a:ln>
        </p:spPr>
        <p:txBody>
          <a:bodyPr vert="horz" wrap="square" lIns="91440" tIns="45720" rIns="91440" bIns="45720" numCol="1" anchor="t" anchorCtr="0" compatLnSpc="1"/>
          <a:lstStyle/>
          <a:p>
            <a:endParaRPr lang="zh-CN" altLang="en-US"/>
          </a:p>
        </p:txBody>
      </p:sp>
      <p:sp>
        <p:nvSpPr>
          <p:cNvPr id="45" name="Freeform 121"/>
          <p:cNvSpPr/>
          <p:nvPr/>
        </p:nvSpPr>
        <p:spPr bwMode="auto">
          <a:xfrm>
            <a:off x="6416741" y="4521382"/>
            <a:ext cx="564883" cy="87794"/>
          </a:xfrm>
          <a:custGeom>
            <a:avLst/>
            <a:gdLst/>
            <a:ahLst/>
            <a:cxnLst>
              <a:cxn ang="0">
                <a:pos x="334" y="52"/>
              </a:cxn>
              <a:cxn ang="0">
                <a:pos x="334" y="20"/>
              </a:cxn>
              <a:cxn ang="0">
                <a:pos x="314" y="0"/>
              </a:cxn>
              <a:cxn ang="0">
                <a:pos x="20" y="0"/>
              </a:cxn>
              <a:cxn ang="0">
                <a:pos x="0" y="20"/>
              </a:cxn>
              <a:cxn ang="0">
                <a:pos x="0" y="52"/>
              </a:cxn>
              <a:cxn ang="0">
                <a:pos x="334" y="52"/>
              </a:cxn>
            </a:cxnLst>
            <a:rect l="0" t="0" r="r" b="b"/>
            <a:pathLst>
              <a:path w="334" h="52">
                <a:moveTo>
                  <a:pt x="334" y="52"/>
                </a:moveTo>
                <a:cubicBezTo>
                  <a:pt x="334" y="20"/>
                  <a:pt x="334" y="20"/>
                  <a:pt x="334" y="20"/>
                </a:cubicBezTo>
                <a:cubicBezTo>
                  <a:pt x="334" y="9"/>
                  <a:pt x="325" y="0"/>
                  <a:pt x="314" y="0"/>
                </a:cubicBezTo>
                <a:cubicBezTo>
                  <a:pt x="20" y="0"/>
                  <a:pt x="20" y="0"/>
                  <a:pt x="20" y="0"/>
                </a:cubicBezTo>
                <a:cubicBezTo>
                  <a:pt x="9" y="0"/>
                  <a:pt x="0" y="9"/>
                  <a:pt x="0" y="20"/>
                </a:cubicBezTo>
                <a:cubicBezTo>
                  <a:pt x="0" y="52"/>
                  <a:pt x="0" y="52"/>
                  <a:pt x="0" y="52"/>
                </a:cubicBezTo>
                <a:cubicBezTo>
                  <a:pt x="334" y="52"/>
                  <a:pt x="334" y="52"/>
                  <a:pt x="334" y="52"/>
                </a:cubicBezTo>
                <a:close/>
              </a:path>
            </a:pathLst>
          </a:custGeom>
          <a:solidFill>
            <a:srgbClr val="0B5E9B"/>
          </a:solidFill>
          <a:ln w="9525">
            <a:noFill/>
            <a:round/>
          </a:ln>
        </p:spPr>
        <p:txBody>
          <a:bodyPr vert="horz" wrap="square" lIns="91440" tIns="45720" rIns="91440" bIns="45720" numCol="1" anchor="t" anchorCtr="0" compatLnSpc="1"/>
          <a:lstStyle/>
          <a:p>
            <a:endParaRPr lang="zh-CN" altLang="en-US"/>
          </a:p>
        </p:txBody>
      </p:sp>
      <p:sp>
        <p:nvSpPr>
          <p:cNvPr id="46" name="Rectangle 122"/>
          <p:cNvSpPr>
            <a:spLocks noChangeArrowheads="1"/>
          </p:cNvSpPr>
          <p:nvPr/>
        </p:nvSpPr>
        <p:spPr bwMode="auto">
          <a:xfrm>
            <a:off x="6601570" y="4644447"/>
            <a:ext cx="184346" cy="43088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800" b="0" i="0" u="none" strike="noStrike" cap="none" normalizeH="0" baseline="0" dirty="0" smtClean="0">
                <a:ln>
                  <a:noFill/>
                </a:ln>
                <a:solidFill>
                  <a:srgbClr val="0B5E9B"/>
                </a:solidFill>
                <a:effectLst/>
                <a:latin typeface="Arial" panose="020B0604020202020204" pitchFamily="34" charset="0"/>
                <a:ea typeface="Arial" panose="020B0604020202020204" pitchFamily="34" charset="0"/>
                <a:cs typeface="Arial" panose="020B0604020202020204" pitchFamily="34" charset="0"/>
              </a:rPr>
              <a:t>4</a:t>
            </a:r>
            <a:endParaRPr kumimoji="0" lang="zh-CN" altLang="zh-CN" sz="1400" b="0" i="0" u="none" strike="noStrike" cap="none" normalizeH="0" baseline="0" dirty="0" smtClean="0">
              <a:ln>
                <a:noFill/>
              </a:ln>
              <a:solidFill>
                <a:srgbClr val="0B5E9B"/>
              </a:solidFill>
              <a:effectLst/>
              <a:latin typeface="Arial" panose="020B0604020202020204" pitchFamily="34" charset="0"/>
              <a:ea typeface="Arial" panose="020B0604020202020204" pitchFamily="34" charset="0"/>
              <a:cs typeface="Arial" panose="020B0604020202020204" pitchFamily="34" charset="0"/>
            </a:endParaRPr>
          </a:p>
        </p:txBody>
      </p:sp>
      <p:sp>
        <p:nvSpPr>
          <p:cNvPr id="47" name="Rectangle 123"/>
          <p:cNvSpPr>
            <a:spLocks noChangeArrowheads="1"/>
          </p:cNvSpPr>
          <p:nvPr/>
        </p:nvSpPr>
        <p:spPr bwMode="auto">
          <a:xfrm>
            <a:off x="7202263" y="4896815"/>
            <a:ext cx="226415"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S</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48" name="Rectangle 124"/>
          <p:cNvSpPr>
            <a:spLocks noChangeArrowheads="1"/>
          </p:cNvSpPr>
          <p:nvPr/>
        </p:nvSpPr>
        <p:spPr bwMode="auto">
          <a:xfrm>
            <a:off x="7313160" y="4896815"/>
            <a:ext cx="189449"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t</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49" name="Rectangle 125"/>
          <p:cNvSpPr>
            <a:spLocks noChangeArrowheads="1"/>
          </p:cNvSpPr>
          <p:nvPr/>
        </p:nvSpPr>
        <p:spPr bwMode="auto">
          <a:xfrm>
            <a:off x="7385936" y="4896815"/>
            <a:ext cx="360416" cy="336157"/>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smtClean="0">
                <a:ln>
                  <a:noFill/>
                </a:ln>
                <a:solidFill>
                  <a:srgbClr val="F7F4ED"/>
                </a:solidFill>
                <a:effectLst/>
                <a:latin typeface="Arial" panose="020B0604020202020204" pitchFamily="34" charset="0"/>
                <a:ea typeface="Arial" panose="020B0604020202020204" pitchFamily="34" charset="0"/>
                <a:cs typeface="Arial" panose="020B0604020202020204" pitchFamily="34" charset="0"/>
              </a:rPr>
              <a:t>ep</a:t>
            </a:r>
            <a:endParaRPr kumimoji="0" lang="zh-CN" altLang="zh-CN" sz="1800" b="0" i="0" u="none" strike="noStrike" cap="none" normalizeH="0" baseline="0" smtClean="0">
              <a:ln>
                <a:noFill/>
              </a:ln>
              <a:solidFill>
                <a:schemeClr val="tx1"/>
              </a:solidFill>
              <a:effectLst/>
              <a:latin typeface="Arial" panose="020B0604020202020204" pitchFamily="34" charset="0"/>
              <a:ea typeface="Arial" panose="020B0604020202020204" pitchFamily="34" charset="0"/>
              <a:cs typeface="Arial" panose="020B0604020202020204" pitchFamily="34" charset="0"/>
            </a:endParaRPr>
          </a:p>
        </p:txBody>
      </p:sp>
      <p:sp>
        <p:nvSpPr>
          <p:cNvPr id="50" name="Freeform 21"/>
          <p:cNvSpPr>
            <a:spLocks noEditPoints="1"/>
          </p:cNvSpPr>
          <p:nvPr/>
        </p:nvSpPr>
        <p:spPr bwMode="auto">
          <a:xfrm>
            <a:off x="4885056" y="3453301"/>
            <a:ext cx="319820" cy="585979"/>
          </a:xfrm>
          <a:custGeom>
            <a:avLst/>
            <a:gdLst>
              <a:gd name="T0" fmla="*/ 96 w 193"/>
              <a:gd name="T1" fmla="*/ 329 h 353"/>
              <a:gd name="T2" fmla="*/ 105 w 193"/>
              <a:gd name="T3" fmla="*/ 321 h 353"/>
              <a:gd name="T4" fmla="*/ 96 w 193"/>
              <a:gd name="T5" fmla="*/ 313 h 353"/>
              <a:gd name="T6" fmla="*/ 88 w 193"/>
              <a:gd name="T7" fmla="*/ 321 h 353"/>
              <a:gd name="T8" fmla="*/ 96 w 193"/>
              <a:gd name="T9" fmla="*/ 329 h 353"/>
              <a:gd name="T10" fmla="*/ 161 w 193"/>
              <a:gd name="T11" fmla="*/ 0 h 353"/>
              <a:gd name="T12" fmla="*/ 32 w 193"/>
              <a:gd name="T13" fmla="*/ 0 h 353"/>
              <a:gd name="T14" fmla="*/ 0 w 193"/>
              <a:gd name="T15" fmla="*/ 32 h 353"/>
              <a:gd name="T16" fmla="*/ 0 w 193"/>
              <a:gd name="T17" fmla="*/ 321 h 353"/>
              <a:gd name="T18" fmla="*/ 32 w 193"/>
              <a:gd name="T19" fmla="*/ 353 h 353"/>
              <a:gd name="T20" fmla="*/ 161 w 193"/>
              <a:gd name="T21" fmla="*/ 353 h 353"/>
              <a:gd name="T22" fmla="*/ 193 w 193"/>
              <a:gd name="T23" fmla="*/ 321 h 353"/>
              <a:gd name="T24" fmla="*/ 193 w 193"/>
              <a:gd name="T25" fmla="*/ 32 h 353"/>
              <a:gd name="T26" fmla="*/ 161 w 193"/>
              <a:gd name="T27" fmla="*/ 0 h 353"/>
              <a:gd name="T28" fmla="*/ 177 w 193"/>
              <a:gd name="T29" fmla="*/ 321 h 353"/>
              <a:gd name="T30" fmla="*/ 161 w 193"/>
              <a:gd name="T31" fmla="*/ 337 h 353"/>
              <a:gd name="T32" fmla="*/ 32 w 193"/>
              <a:gd name="T33" fmla="*/ 337 h 353"/>
              <a:gd name="T34" fmla="*/ 16 w 193"/>
              <a:gd name="T35" fmla="*/ 321 h 353"/>
              <a:gd name="T36" fmla="*/ 16 w 193"/>
              <a:gd name="T37" fmla="*/ 305 h 353"/>
              <a:gd name="T38" fmla="*/ 177 w 193"/>
              <a:gd name="T39" fmla="*/ 305 h 353"/>
              <a:gd name="T40" fmla="*/ 177 w 193"/>
              <a:gd name="T41" fmla="*/ 321 h 353"/>
              <a:gd name="T42" fmla="*/ 177 w 193"/>
              <a:gd name="T43" fmla="*/ 289 h 353"/>
              <a:gd name="T44" fmla="*/ 16 w 193"/>
              <a:gd name="T45" fmla="*/ 289 h 353"/>
              <a:gd name="T46" fmla="*/ 16 w 193"/>
              <a:gd name="T47" fmla="*/ 64 h 353"/>
              <a:gd name="T48" fmla="*/ 177 w 193"/>
              <a:gd name="T49" fmla="*/ 64 h 353"/>
              <a:gd name="T50" fmla="*/ 177 w 193"/>
              <a:gd name="T51" fmla="*/ 289 h 353"/>
              <a:gd name="T52" fmla="*/ 177 w 193"/>
              <a:gd name="T53" fmla="*/ 48 h 353"/>
              <a:gd name="T54" fmla="*/ 16 w 193"/>
              <a:gd name="T55" fmla="*/ 48 h 353"/>
              <a:gd name="T56" fmla="*/ 16 w 193"/>
              <a:gd name="T57" fmla="*/ 32 h 353"/>
              <a:gd name="T58" fmla="*/ 32 w 193"/>
              <a:gd name="T59" fmla="*/ 16 h 353"/>
              <a:gd name="T60" fmla="*/ 161 w 193"/>
              <a:gd name="T61" fmla="*/ 16 h 353"/>
              <a:gd name="T62" fmla="*/ 177 w 193"/>
              <a:gd name="T63" fmla="*/ 32 h 353"/>
              <a:gd name="T64" fmla="*/ 177 w 193"/>
              <a:gd name="T65" fmla="*/ 48 h 353"/>
              <a:gd name="T66" fmla="*/ 105 w 193"/>
              <a:gd name="T67" fmla="*/ 24 h 353"/>
              <a:gd name="T68" fmla="*/ 88 w 193"/>
              <a:gd name="T69" fmla="*/ 24 h 353"/>
              <a:gd name="T70" fmla="*/ 80 w 193"/>
              <a:gd name="T71" fmla="*/ 32 h 353"/>
              <a:gd name="T72" fmla="*/ 88 w 193"/>
              <a:gd name="T73" fmla="*/ 40 h 353"/>
              <a:gd name="T74" fmla="*/ 105 w 193"/>
              <a:gd name="T75" fmla="*/ 40 h 353"/>
              <a:gd name="T76" fmla="*/ 113 w 193"/>
              <a:gd name="T77" fmla="*/ 32 h 353"/>
              <a:gd name="T78" fmla="*/ 105 w 193"/>
              <a:gd name="T79"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3" h="353">
                <a:moveTo>
                  <a:pt x="96" y="329"/>
                </a:moveTo>
                <a:cubicBezTo>
                  <a:pt x="101" y="329"/>
                  <a:pt x="105" y="326"/>
                  <a:pt x="105" y="321"/>
                </a:cubicBezTo>
                <a:cubicBezTo>
                  <a:pt x="105" y="317"/>
                  <a:pt x="101" y="313"/>
                  <a:pt x="96" y="313"/>
                </a:cubicBezTo>
                <a:cubicBezTo>
                  <a:pt x="92" y="313"/>
                  <a:pt x="88" y="317"/>
                  <a:pt x="88" y="321"/>
                </a:cubicBezTo>
                <a:cubicBezTo>
                  <a:pt x="88" y="326"/>
                  <a:pt x="92" y="329"/>
                  <a:pt x="96" y="329"/>
                </a:cubicBezTo>
                <a:moveTo>
                  <a:pt x="161" y="0"/>
                </a:moveTo>
                <a:cubicBezTo>
                  <a:pt x="32" y="0"/>
                  <a:pt x="32" y="0"/>
                  <a:pt x="32" y="0"/>
                </a:cubicBezTo>
                <a:cubicBezTo>
                  <a:pt x="15" y="0"/>
                  <a:pt x="0" y="14"/>
                  <a:pt x="0" y="32"/>
                </a:cubicBezTo>
                <a:cubicBezTo>
                  <a:pt x="0" y="321"/>
                  <a:pt x="0" y="321"/>
                  <a:pt x="0" y="321"/>
                </a:cubicBezTo>
                <a:cubicBezTo>
                  <a:pt x="0" y="339"/>
                  <a:pt x="15" y="353"/>
                  <a:pt x="32" y="353"/>
                </a:cubicBezTo>
                <a:cubicBezTo>
                  <a:pt x="161" y="353"/>
                  <a:pt x="161" y="353"/>
                  <a:pt x="161" y="353"/>
                </a:cubicBezTo>
                <a:cubicBezTo>
                  <a:pt x="178" y="353"/>
                  <a:pt x="193" y="339"/>
                  <a:pt x="193" y="321"/>
                </a:cubicBezTo>
                <a:cubicBezTo>
                  <a:pt x="193" y="32"/>
                  <a:pt x="193" y="32"/>
                  <a:pt x="193" y="32"/>
                </a:cubicBezTo>
                <a:cubicBezTo>
                  <a:pt x="193" y="14"/>
                  <a:pt x="178" y="0"/>
                  <a:pt x="161" y="0"/>
                </a:cubicBezTo>
                <a:moveTo>
                  <a:pt x="177" y="321"/>
                </a:moveTo>
                <a:cubicBezTo>
                  <a:pt x="177" y="330"/>
                  <a:pt x="170" y="337"/>
                  <a:pt x="161" y="337"/>
                </a:cubicBezTo>
                <a:cubicBezTo>
                  <a:pt x="32" y="337"/>
                  <a:pt x="32" y="337"/>
                  <a:pt x="32" y="337"/>
                </a:cubicBezTo>
                <a:cubicBezTo>
                  <a:pt x="23" y="337"/>
                  <a:pt x="16" y="330"/>
                  <a:pt x="16" y="321"/>
                </a:cubicBezTo>
                <a:cubicBezTo>
                  <a:pt x="16" y="305"/>
                  <a:pt x="16" y="305"/>
                  <a:pt x="16" y="305"/>
                </a:cubicBezTo>
                <a:cubicBezTo>
                  <a:pt x="177" y="305"/>
                  <a:pt x="177" y="305"/>
                  <a:pt x="177" y="305"/>
                </a:cubicBezTo>
                <a:lnTo>
                  <a:pt x="177" y="321"/>
                </a:lnTo>
                <a:close/>
                <a:moveTo>
                  <a:pt x="177" y="289"/>
                </a:moveTo>
                <a:cubicBezTo>
                  <a:pt x="16" y="289"/>
                  <a:pt x="16" y="289"/>
                  <a:pt x="16" y="289"/>
                </a:cubicBezTo>
                <a:cubicBezTo>
                  <a:pt x="16" y="64"/>
                  <a:pt x="16" y="64"/>
                  <a:pt x="16" y="64"/>
                </a:cubicBezTo>
                <a:cubicBezTo>
                  <a:pt x="177" y="64"/>
                  <a:pt x="177" y="64"/>
                  <a:pt x="177" y="64"/>
                </a:cubicBezTo>
                <a:lnTo>
                  <a:pt x="177" y="289"/>
                </a:lnTo>
                <a:close/>
                <a:moveTo>
                  <a:pt x="177" y="48"/>
                </a:moveTo>
                <a:cubicBezTo>
                  <a:pt x="16" y="48"/>
                  <a:pt x="16" y="48"/>
                  <a:pt x="16" y="48"/>
                </a:cubicBezTo>
                <a:cubicBezTo>
                  <a:pt x="16" y="32"/>
                  <a:pt x="16" y="32"/>
                  <a:pt x="16" y="32"/>
                </a:cubicBezTo>
                <a:cubicBezTo>
                  <a:pt x="16" y="23"/>
                  <a:pt x="23" y="16"/>
                  <a:pt x="32" y="16"/>
                </a:cubicBezTo>
                <a:cubicBezTo>
                  <a:pt x="161" y="16"/>
                  <a:pt x="161" y="16"/>
                  <a:pt x="161" y="16"/>
                </a:cubicBezTo>
                <a:cubicBezTo>
                  <a:pt x="170" y="16"/>
                  <a:pt x="177" y="23"/>
                  <a:pt x="177" y="32"/>
                </a:cubicBezTo>
                <a:lnTo>
                  <a:pt x="177" y="48"/>
                </a:lnTo>
                <a:close/>
                <a:moveTo>
                  <a:pt x="105" y="24"/>
                </a:moveTo>
                <a:cubicBezTo>
                  <a:pt x="88" y="24"/>
                  <a:pt x="88" y="24"/>
                  <a:pt x="88" y="24"/>
                </a:cubicBezTo>
                <a:cubicBezTo>
                  <a:pt x="84" y="24"/>
                  <a:pt x="80" y="28"/>
                  <a:pt x="80" y="32"/>
                </a:cubicBezTo>
                <a:cubicBezTo>
                  <a:pt x="80" y="37"/>
                  <a:pt x="84" y="40"/>
                  <a:pt x="88" y="40"/>
                </a:cubicBezTo>
                <a:cubicBezTo>
                  <a:pt x="105" y="40"/>
                  <a:pt x="105" y="40"/>
                  <a:pt x="105" y="40"/>
                </a:cubicBezTo>
                <a:cubicBezTo>
                  <a:pt x="109" y="40"/>
                  <a:pt x="113" y="37"/>
                  <a:pt x="113" y="32"/>
                </a:cubicBezTo>
                <a:cubicBezTo>
                  <a:pt x="113" y="28"/>
                  <a:pt x="109" y="24"/>
                  <a:pt x="105" y="24"/>
                </a:cubicBezTo>
              </a:path>
            </a:pathLst>
          </a:custGeom>
          <a:solidFill>
            <a:schemeClr val="bg1"/>
          </a:solidFill>
          <a:ln>
            <a:noFill/>
          </a:ln>
        </p:spPr>
        <p:txBody>
          <a:bodyPr vert="horz" wrap="square" lIns="45720" tIns="22860" rIns="45720" bIns="22860" numCol="1" anchor="t" anchorCtr="0" compatLnSpc="1"/>
          <a:lstStyle/>
          <a:p>
            <a:endParaRPr lang="en-US" sz="900"/>
          </a:p>
        </p:txBody>
      </p:sp>
      <p:sp>
        <p:nvSpPr>
          <p:cNvPr id="51" name="Freeform 33"/>
          <p:cNvSpPr>
            <a:spLocks noEditPoints="1"/>
          </p:cNvSpPr>
          <p:nvPr/>
        </p:nvSpPr>
        <p:spPr bwMode="auto">
          <a:xfrm>
            <a:off x="6753323" y="3467397"/>
            <a:ext cx="585979" cy="478655"/>
          </a:xfrm>
          <a:custGeom>
            <a:avLst/>
            <a:gdLst>
              <a:gd name="T0" fmla="*/ 216 w 353"/>
              <a:gd name="T1" fmla="*/ 48 h 289"/>
              <a:gd name="T2" fmla="*/ 216 w 353"/>
              <a:gd name="T3" fmla="*/ 32 h 289"/>
              <a:gd name="T4" fmla="*/ 128 w 353"/>
              <a:gd name="T5" fmla="*/ 40 h 289"/>
              <a:gd name="T6" fmla="*/ 176 w 353"/>
              <a:gd name="T7" fmla="*/ 112 h 289"/>
              <a:gd name="T8" fmla="*/ 176 w 353"/>
              <a:gd name="T9" fmla="*/ 208 h 289"/>
              <a:gd name="T10" fmla="*/ 176 w 353"/>
              <a:gd name="T11" fmla="*/ 112 h 289"/>
              <a:gd name="T12" fmla="*/ 144 w 353"/>
              <a:gd name="T13" fmla="*/ 160 h 289"/>
              <a:gd name="T14" fmla="*/ 208 w 353"/>
              <a:gd name="T15" fmla="*/ 160 h 289"/>
              <a:gd name="T16" fmla="*/ 176 w 353"/>
              <a:gd name="T17" fmla="*/ 80 h 289"/>
              <a:gd name="T18" fmla="*/ 176 w 353"/>
              <a:gd name="T19" fmla="*/ 240 h 289"/>
              <a:gd name="T20" fmla="*/ 176 w 353"/>
              <a:gd name="T21" fmla="*/ 80 h 289"/>
              <a:gd name="T22" fmla="*/ 112 w 353"/>
              <a:gd name="T23" fmla="*/ 160 h 289"/>
              <a:gd name="T24" fmla="*/ 240 w 353"/>
              <a:gd name="T25" fmla="*/ 160 h 289"/>
              <a:gd name="T26" fmla="*/ 297 w 353"/>
              <a:gd name="T27" fmla="*/ 128 h 289"/>
              <a:gd name="T28" fmla="*/ 297 w 353"/>
              <a:gd name="T29" fmla="*/ 144 h 289"/>
              <a:gd name="T30" fmla="*/ 297 w 353"/>
              <a:gd name="T31" fmla="*/ 128 h 289"/>
              <a:gd name="T32" fmla="*/ 272 w 353"/>
              <a:gd name="T33" fmla="*/ 88 h 289"/>
              <a:gd name="T34" fmla="*/ 321 w 353"/>
              <a:gd name="T35" fmla="*/ 88 h 289"/>
              <a:gd name="T36" fmla="*/ 297 w 353"/>
              <a:gd name="T37" fmla="*/ 96 h 289"/>
              <a:gd name="T38" fmla="*/ 297 w 353"/>
              <a:gd name="T39" fmla="*/ 80 h 289"/>
              <a:gd name="T40" fmla="*/ 297 w 353"/>
              <a:gd name="T41" fmla="*/ 96 h 289"/>
              <a:gd name="T42" fmla="*/ 289 w 353"/>
              <a:gd name="T43" fmla="*/ 32 h 289"/>
              <a:gd name="T44" fmla="*/ 176 w 353"/>
              <a:gd name="T45" fmla="*/ 0 h 289"/>
              <a:gd name="T46" fmla="*/ 64 w 353"/>
              <a:gd name="T47" fmla="*/ 32 h 289"/>
              <a:gd name="T48" fmla="*/ 0 w 353"/>
              <a:gd name="T49" fmla="*/ 64 h 289"/>
              <a:gd name="T50" fmla="*/ 32 w 353"/>
              <a:gd name="T51" fmla="*/ 289 h 289"/>
              <a:gd name="T52" fmla="*/ 353 w 353"/>
              <a:gd name="T53" fmla="*/ 256 h 289"/>
              <a:gd name="T54" fmla="*/ 321 w 353"/>
              <a:gd name="T55" fmla="*/ 32 h 289"/>
              <a:gd name="T56" fmla="*/ 267 w 353"/>
              <a:gd name="T57" fmla="*/ 192 h 289"/>
              <a:gd name="T58" fmla="*/ 337 w 353"/>
              <a:gd name="T59" fmla="*/ 208 h 289"/>
              <a:gd name="T60" fmla="*/ 321 w 353"/>
              <a:gd name="T61" fmla="*/ 272 h 289"/>
              <a:gd name="T62" fmla="*/ 16 w 353"/>
              <a:gd name="T63" fmla="*/ 256 h 289"/>
              <a:gd name="T64" fmla="*/ 93 w 353"/>
              <a:gd name="T65" fmla="*/ 208 h 289"/>
              <a:gd name="T66" fmla="*/ 16 w 353"/>
              <a:gd name="T67" fmla="*/ 192 h 289"/>
              <a:gd name="T68" fmla="*/ 32 w 353"/>
              <a:gd name="T69" fmla="*/ 48 h 289"/>
              <a:gd name="T70" fmla="*/ 120 w 353"/>
              <a:gd name="T71" fmla="*/ 16 h 289"/>
              <a:gd name="T72" fmla="*/ 232 w 353"/>
              <a:gd name="T73" fmla="*/ 16 h 289"/>
              <a:gd name="T74" fmla="*/ 321 w 353"/>
              <a:gd name="T75" fmla="*/ 48 h 289"/>
              <a:gd name="T76" fmla="*/ 337 w 353"/>
              <a:gd name="T77" fmla="*/ 19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3" h="289">
                <a:moveTo>
                  <a:pt x="136" y="48"/>
                </a:moveTo>
                <a:cubicBezTo>
                  <a:pt x="216" y="48"/>
                  <a:pt x="216" y="48"/>
                  <a:pt x="216" y="48"/>
                </a:cubicBezTo>
                <a:cubicBezTo>
                  <a:pt x="221" y="48"/>
                  <a:pt x="224" y="44"/>
                  <a:pt x="224" y="40"/>
                </a:cubicBezTo>
                <a:cubicBezTo>
                  <a:pt x="224" y="35"/>
                  <a:pt x="221" y="32"/>
                  <a:pt x="216" y="32"/>
                </a:cubicBezTo>
                <a:cubicBezTo>
                  <a:pt x="136" y="32"/>
                  <a:pt x="136" y="32"/>
                  <a:pt x="136" y="32"/>
                </a:cubicBezTo>
                <a:cubicBezTo>
                  <a:pt x="132" y="32"/>
                  <a:pt x="128" y="35"/>
                  <a:pt x="128" y="40"/>
                </a:cubicBezTo>
                <a:cubicBezTo>
                  <a:pt x="128" y="44"/>
                  <a:pt x="132" y="48"/>
                  <a:pt x="136" y="48"/>
                </a:cubicBezTo>
                <a:moveTo>
                  <a:pt x="176" y="112"/>
                </a:moveTo>
                <a:cubicBezTo>
                  <a:pt x="150" y="112"/>
                  <a:pt x="128" y="133"/>
                  <a:pt x="128" y="160"/>
                </a:cubicBezTo>
                <a:cubicBezTo>
                  <a:pt x="128" y="187"/>
                  <a:pt x="150" y="208"/>
                  <a:pt x="176" y="208"/>
                </a:cubicBezTo>
                <a:cubicBezTo>
                  <a:pt x="203" y="208"/>
                  <a:pt x="224" y="187"/>
                  <a:pt x="224" y="160"/>
                </a:cubicBezTo>
                <a:cubicBezTo>
                  <a:pt x="224" y="133"/>
                  <a:pt x="203" y="112"/>
                  <a:pt x="176" y="112"/>
                </a:cubicBezTo>
                <a:moveTo>
                  <a:pt x="176" y="192"/>
                </a:moveTo>
                <a:cubicBezTo>
                  <a:pt x="158" y="192"/>
                  <a:pt x="144" y="178"/>
                  <a:pt x="144" y="160"/>
                </a:cubicBezTo>
                <a:cubicBezTo>
                  <a:pt x="144" y="142"/>
                  <a:pt x="158" y="128"/>
                  <a:pt x="176" y="128"/>
                </a:cubicBezTo>
                <a:cubicBezTo>
                  <a:pt x="194" y="128"/>
                  <a:pt x="208" y="142"/>
                  <a:pt x="208" y="160"/>
                </a:cubicBezTo>
                <a:cubicBezTo>
                  <a:pt x="208" y="178"/>
                  <a:pt x="194" y="192"/>
                  <a:pt x="176" y="192"/>
                </a:cubicBezTo>
                <a:moveTo>
                  <a:pt x="176" y="80"/>
                </a:moveTo>
                <a:cubicBezTo>
                  <a:pt x="132" y="80"/>
                  <a:pt x="96" y="116"/>
                  <a:pt x="96" y="160"/>
                </a:cubicBezTo>
                <a:cubicBezTo>
                  <a:pt x="96" y="204"/>
                  <a:pt x="132" y="240"/>
                  <a:pt x="176" y="240"/>
                </a:cubicBezTo>
                <a:cubicBezTo>
                  <a:pt x="221" y="240"/>
                  <a:pt x="256" y="204"/>
                  <a:pt x="256" y="160"/>
                </a:cubicBezTo>
                <a:cubicBezTo>
                  <a:pt x="256" y="116"/>
                  <a:pt x="221" y="80"/>
                  <a:pt x="176" y="80"/>
                </a:cubicBezTo>
                <a:moveTo>
                  <a:pt x="176" y="224"/>
                </a:moveTo>
                <a:cubicBezTo>
                  <a:pt x="141" y="224"/>
                  <a:pt x="112" y="196"/>
                  <a:pt x="112" y="160"/>
                </a:cubicBezTo>
                <a:cubicBezTo>
                  <a:pt x="112" y="125"/>
                  <a:pt x="141" y="96"/>
                  <a:pt x="176" y="96"/>
                </a:cubicBezTo>
                <a:cubicBezTo>
                  <a:pt x="212" y="96"/>
                  <a:pt x="240" y="125"/>
                  <a:pt x="240" y="160"/>
                </a:cubicBezTo>
                <a:cubicBezTo>
                  <a:pt x="240" y="196"/>
                  <a:pt x="212" y="224"/>
                  <a:pt x="176" y="224"/>
                </a:cubicBezTo>
                <a:moveTo>
                  <a:pt x="297" y="128"/>
                </a:moveTo>
                <a:cubicBezTo>
                  <a:pt x="292" y="128"/>
                  <a:pt x="289" y="132"/>
                  <a:pt x="289" y="136"/>
                </a:cubicBezTo>
                <a:cubicBezTo>
                  <a:pt x="289" y="140"/>
                  <a:pt x="292" y="144"/>
                  <a:pt x="297" y="144"/>
                </a:cubicBezTo>
                <a:cubicBezTo>
                  <a:pt x="301" y="144"/>
                  <a:pt x="305" y="140"/>
                  <a:pt x="305" y="136"/>
                </a:cubicBezTo>
                <a:cubicBezTo>
                  <a:pt x="305" y="132"/>
                  <a:pt x="301" y="128"/>
                  <a:pt x="297" y="128"/>
                </a:cubicBezTo>
                <a:moveTo>
                  <a:pt x="297" y="64"/>
                </a:moveTo>
                <a:cubicBezTo>
                  <a:pt x="283" y="64"/>
                  <a:pt x="272" y="75"/>
                  <a:pt x="272" y="88"/>
                </a:cubicBezTo>
                <a:cubicBezTo>
                  <a:pt x="272" y="101"/>
                  <a:pt x="283" y="112"/>
                  <a:pt x="297" y="112"/>
                </a:cubicBezTo>
                <a:cubicBezTo>
                  <a:pt x="310" y="112"/>
                  <a:pt x="321" y="101"/>
                  <a:pt x="321" y="88"/>
                </a:cubicBezTo>
                <a:cubicBezTo>
                  <a:pt x="321" y="75"/>
                  <a:pt x="310" y="64"/>
                  <a:pt x="297" y="64"/>
                </a:cubicBezTo>
                <a:moveTo>
                  <a:pt x="297" y="96"/>
                </a:moveTo>
                <a:cubicBezTo>
                  <a:pt x="292" y="96"/>
                  <a:pt x="289" y="92"/>
                  <a:pt x="289" y="88"/>
                </a:cubicBezTo>
                <a:cubicBezTo>
                  <a:pt x="289" y="83"/>
                  <a:pt x="292" y="80"/>
                  <a:pt x="297" y="80"/>
                </a:cubicBezTo>
                <a:cubicBezTo>
                  <a:pt x="301" y="80"/>
                  <a:pt x="305" y="83"/>
                  <a:pt x="305" y="88"/>
                </a:cubicBezTo>
                <a:cubicBezTo>
                  <a:pt x="305" y="92"/>
                  <a:pt x="301" y="96"/>
                  <a:pt x="297" y="96"/>
                </a:cubicBezTo>
                <a:moveTo>
                  <a:pt x="321" y="32"/>
                </a:moveTo>
                <a:cubicBezTo>
                  <a:pt x="289" y="32"/>
                  <a:pt x="289" y="32"/>
                  <a:pt x="289" y="32"/>
                </a:cubicBezTo>
                <a:cubicBezTo>
                  <a:pt x="264" y="32"/>
                  <a:pt x="264" y="0"/>
                  <a:pt x="232" y="0"/>
                </a:cubicBezTo>
                <a:cubicBezTo>
                  <a:pt x="176" y="0"/>
                  <a:pt x="176" y="0"/>
                  <a:pt x="176" y="0"/>
                </a:cubicBezTo>
                <a:cubicBezTo>
                  <a:pt x="120" y="0"/>
                  <a:pt x="120" y="0"/>
                  <a:pt x="120" y="0"/>
                </a:cubicBezTo>
                <a:cubicBezTo>
                  <a:pt x="88" y="0"/>
                  <a:pt x="88" y="32"/>
                  <a:pt x="64" y="32"/>
                </a:cubicBezTo>
                <a:cubicBezTo>
                  <a:pt x="32" y="32"/>
                  <a:pt x="32" y="32"/>
                  <a:pt x="32" y="32"/>
                </a:cubicBezTo>
                <a:cubicBezTo>
                  <a:pt x="14" y="32"/>
                  <a:pt x="0" y="46"/>
                  <a:pt x="0" y="64"/>
                </a:cubicBezTo>
                <a:cubicBezTo>
                  <a:pt x="0" y="256"/>
                  <a:pt x="0" y="256"/>
                  <a:pt x="0" y="256"/>
                </a:cubicBezTo>
                <a:cubicBezTo>
                  <a:pt x="0" y="274"/>
                  <a:pt x="14" y="289"/>
                  <a:pt x="32" y="289"/>
                </a:cubicBezTo>
                <a:cubicBezTo>
                  <a:pt x="321" y="289"/>
                  <a:pt x="321" y="289"/>
                  <a:pt x="321" y="289"/>
                </a:cubicBezTo>
                <a:cubicBezTo>
                  <a:pt x="338" y="289"/>
                  <a:pt x="353" y="274"/>
                  <a:pt x="353" y="256"/>
                </a:cubicBezTo>
                <a:cubicBezTo>
                  <a:pt x="353" y="64"/>
                  <a:pt x="353" y="64"/>
                  <a:pt x="353" y="64"/>
                </a:cubicBezTo>
                <a:cubicBezTo>
                  <a:pt x="353" y="46"/>
                  <a:pt x="338" y="32"/>
                  <a:pt x="321" y="32"/>
                </a:cubicBezTo>
                <a:moveTo>
                  <a:pt x="337" y="192"/>
                </a:moveTo>
                <a:cubicBezTo>
                  <a:pt x="267" y="192"/>
                  <a:pt x="267" y="192"/>
                  <a:pt x="267" y="192"/>
                </a:cubicBezTo>
                <a:cubicBezTo>
                  <a:pt x="265" y="198"/>
                  <a:pt x="262" y="203"/>
                  <a:pt x="260" y="208"/>
                </a:cubicBezTo>
                <a:cubicBezTo>
                  <a:pt x="337" y="208"/>
                  <a:pt x="337" y="208"/>
                  <a:pt x="337" y="208"/>
                </a:cubicBezTo>
                <a:cubicBezTo>
                  <a:pt x="337" y="256"/>
                  <a:pt x="337" y="256"/>
                  <a:pt x="337" y="256"/>
                </a:cubicBezTo>
                <a:cubicBezTo>
                  <a:pt x="337" y="265"/>
                  <a:pt x="330" y="272"/>
                  <a:pt x="321" y="272"/>
                </a:cubicBezTo>
                <a:cubicBezTo>
                  <a:pt x="32" y="272"/>
                  <a:pt x="32" y="272"/>
                  <a:pt x="32" y="272"/>
                </a:cubicBezTo>
                <a:cubicBezTo>
                  <a:pt x="23" y="272"/>
                  <a:pt x="16" y="265"/>
                  <a:pt x="16" y="256"/>
                </a:cubicBezTo>
                <a:cubicBezTo>
                  <a:pt x="16" y="208"/>
                  <a:pt x="16" y="208"/>
                  <a:pt x="16" y="208"/>
                </a:cubicBezTo>
                <a:cubicBezTo>
                  <a:pt x="93" y="208"/>
                  <a:pt x="93" y="208"/>
                  <a:pt x="93" y="208"/>
                </a:cubicBezTo>
                <a:cubicBezTo>
                  <a:pt x="90" y="203"/>
                  <a:pt x="87" y="198"/>
                  <a:pt x="85" y="192"/>
                </a:cubicBezTo>
                <a:cubicBezTo>
                  <a:pt x="16" y="192"/>
                  <a:pt x="16" y="192"/>
                  <a:pt x="16" y="192"/>
                </a:cubicBezTo>
                <a:cubicBezTo>
                  <a:pt x="16" y="64"/>
                  <a:pt x="16" y="64"/>
                  <a:pt x="16" y="64"/>
                </a:cubicBezTo>
                <a:cubicBezTo>
                  <a:pt x="16" y="55"/>
                  <a:pt x="23" y="48"/>
                  <a:pt x="32" y="48"/>
                </a:cubicBezTo>
                <a:cubicBezTo>
                  <a:pt x="64" y="48"/>
                  <a:pt x="64" y="48"/>
                  <a:pt x="64" y="48"/>
                </a:cubicBezTo>
                <a:cubicBezTo>
                  <a:pt x="96" y="48"/>
                  <a:pt x="96" y="16"/>
                  <a:pt x="120" y="16"/>
                </a:cubicBezTo>
                <a:cubicBezTo>
                  <a:pt x="176" y="16"/>
                  <a:pt x="176" y="16"/>
                  <a:pt x="176" y="16"/>
                </a:cubicBezTo>
                <a:cubicBezTo>
                  <a:pt x="232" y="16"/>
                  <a:pt x="232" y="16"/>
                  <a:pt x="232" y="16"/>
                </a:cubicBezTo>
                <a:cubicBezTo>
                  <a:pt x="256" y="16"/>
                  <a:pt x="256" y="48"/>
                  <a:pt x="289" y="48"/>
                </a:cubicBezTo>
                <a:cubicBezTo>
                  <a:pt x="321" y="48"/>
                  <a:pt x="321" y="48"/>
                  <a:pt x="321" y="48"/>
                </a:cubicBezTo>
                <a:cubicBezTo>
                  <a:pt x="330" y="48"/>
                  <a:pt x="337" y="55"/>
                  <a:pt x="337" y="64"/>
                </a:cubicBezTo>
                <a:lnTo>
                  <a:pt x="337" y="192"/>
                </a:lnTo>
                <a:close/>
              </a:path>
            </a:pathLst>
          </a:custGeom>
          <a:solidFill>
            <a:schemeClr val="bg1"/>
          </a:solidFill>
          <a:ln>
            <a:noFill/>
          </a:ln>
        </p:spPr>
        <p:txBody>
          <a:bodyPr vert="horz" wrap="square" lIns="45720" tIns="22860" rIns="45720" bIns="22860" numCol="1" anchor="t" anchorCtr="0" compatLnSpc="1"/>
          <a:lstStyle/>
          <a:p>
            <a:endParaRPr lang="en-US" sz="900"/>
          </a:p>
        </p:txBody>
      </p:sp>
      <p:sp>
        <p:nvSpPr>
          <p:cNvPr id="52" name="Freeform 16"/>
          <p:cNvSpPr>
            <a:spLocks noEditPoints="1"/>
          </p:cNvSpPr>
          <p:nvPr/>
        </p:nvSpPr>
        <p:spPr bwMode="auto">
          <a:xfrm>
            <a:off x="4738024" y="5462853"/>
            <a:ext cx="588125" cy="590270"/>
          </a:xfrm>
          <a:custGeom>
            <a:avLst/>
            <a:gdLst>
              <a:gd name="T0" fmla="*/ 321 w 353"/>
              <a:gd name="T1" fmla="*/ 104 h 353"/>
              <a:gd name="T2" fmla="*/ 321 w 353"/>
              <a:gd name="T3" fmla="*/ 24 h 353"/>
              <a:gd name="T4" fmla="*/ 297 w 353"/>
              <a:gd name="T5" fmla="*/ 0 h 353"/>
              <a:gd name="T6" fmla="*/ 273 w 353"/>
              <a:gd name="T7" fmla="*/ 24 h 353"/>
              <a:gd name="T8" fmla="*/ 273 w 353"/>
              <a:gd name="T9" fmla="*/ 30 h 353"/>
              <a:gd name="T10" fmla="*/ 40 w 353"/>
              <a:gd name="T11" fmla="*/ 98 h 353"/>
              <a:gd name="T12" fmla="*/ 32 w 353"/>
              <a:gd name="T13" fmla="*/ 96 h 353"/>
              <a:gd name="T14" fmla="*/ 16 w 353"/>
              <a:gd name="T15" fmla="*/ 96 h 353"/>
              <a:gd name="T16" fmla="*/ 0 w 353"/>
              <a:gd name="T17" fmla="*/ 112 h 353"/>
              <a:gd name="T18" fmla="*/ 0 w 353"/>
              <a:gd name="T19" fmla="*/ 192 h 353"/>
              <a:gd name="T20" fmla="*/ 16 w 353"/>
              <a:gd name="T21" fmla="*/ 208 h 353"/>
              <a:gd name="T22" fmla="*/ 32 w 353"/>
              <a:gd name="T23" fmla="*/ 208 h 353"/>
              <a:gd name="T24" fmla="*/ 40 w 353"/>
              <a:gd name="T25" fmla="*/ 206 h 353"/>
              <a:gd name="T26" fmla="*/ 50 w 353"/>
              <a:gd name="T27" fmla="*/ 209 h 353"/>
              <a:gd name="T28" fmla="*/ 81 w 353"/>
              <a:gd name="T29" fmla="*/ 347 h 353"/>
              <a:gd name="T30" fmla="*/ 81 w 353"/>
              <a:gd name="T31" fmla="*/ 347 h 353"/>
              <a:gd name="T32" fmla="*/ 89 w 353"/>
              <a:gd name="T33" fmla="*/ 353 h 353"/>
              <a:gd name="T34" fmla="*/ 153 w 353"/>
              <a:gd name="T35" fmla="*/ 353 h 353"/>
              <a:gd name="T36" fmla="*/ 161 w 353"/>
              <a:gd name="T37" fmla="*/ 345 h 353"/>
              <a:gd name="T38" fmla="*/ 160 w 353"/>
              <a:gd name="T39" fmla="*/ 343 h 353"/>
              <a:gd name="T40" fmla="*/ 161 w 353"/>
              <a:gd name="T41" fmla="*/ 343 h 353"/>
              <a:gd name="T42" fmla="*/ 135 w 353"/>
              <a:gd name="T43" fmla="*/ 234 h 353"/>
              <a:gd name="T44" fmla="*/ 273 w 353"/>
              <a:gd name="T45" fmla="*/ 275 h 353"/>
              <a:gd name="T46" fmla="*/ 273 w 353"/>
              <a:gd name="T47" fmla="*/ 281 h 353"/>
              <a:gd name="T48" fmla="*/ 297 w 353"/>
              <a:gd name="T49" fmla="*/ 305 h 353"/>
              <a:gd name="T50" fmla="*/ 321 w 353"/>
              <a:gd name="T51" fmla="*/ 281 h 353"/>
              <a:gd name="T52" fmla="*/ 321 w 353"/>
              <a:gd name="T53" fmla="*/ 200 h 353"/>
              <a:gd name="T54" fmla="*/ 353 w 353"/>
              <a:gd name="T55" fmla="*/ 168 h 353"/>
              <a:gd name="T56" fmla="*/ 353 w 353"/>
              <a:gd name="T57" fmla="*/ 136 h 353"/>
              <a:gd name="T58" fmla="*/ 321 w 353"/>
              <a:gd name="T59" fmla="*/ 104 h 353"/>
              <a:gd name="T60" fmla="*/ 32 w 353"/>
              <a:gd name="T61" fmla="*/ 192 h 353"/>
              <a:gd name="T62" fmla="*/ 16 w 353"/>
              <a:gd name="T63" fmla="*/ 192 h 353"/>
              <a:gd name="T64" fmla="*/ 16 w 353"/>
              <a:gd name="T65" fmla="*/ 112 h 353"/>
              <a:gd name="T66" fmla="*/ 32 w 353"/>
              <a:gd name="T67" fmla="*/ 112 h 353"/>
              <a:gd name="T68" fmla="*/ 32 w 353"/>
              <a:gd name="T69" fmla="*/ 192 h 353"/>
              <a:gd name="T70" fmla="*/ 143 w 353"/>
              <a:gd name="T71" fmla="*/ 337 h 353"/>
              <a:gd name="T72" fmla="*/ 95 w 353"/>
              <a:gd name="T73" fmla="*/ 337 h 353"/>
              <a:gd name="T74" fmla="*/ 91 w 353"/>
              <a:gd name="T75" fmla="*/ 321 h 353"/>
              <a:gd name="T76" fmla="*/ 139 w 353"/>
              <a:gd name="T77" fmla="*/ 321 h 353"/>
              <a:gd name="T78" fmla="*/ 143 w 353"/>
              <a:gd name="T79" fmla="*/ 337 h 353"/>
              <a:gd name="T80" fmla="*/ 135 w 353"/>
              <a:gd name="T81" fmla="*/ 305 h 353"/>
              <a:gd name="T82" fmla="*/ 88 w 353"/>
              <a:gd name="T83" fmla="*/ 305 h 353"/>
              <a:gd name="T84" fmla="*/ 68 w 353"/>
              <a:gd name="T85" fmla="*/ 214 h 353"/>
              <a:gd name="T86" fmla="*/ 117 w 353"/>
              <a:gd name="T87" fmla="*/ 229 h 353"/>
              <a:gd name="T88" fmla="*/ 135 w 353"/>
              <a:gd name="T89" fmla="*/ 305 h 353"/>
              <a:gd name="T90" fmla="*/ 273 w 353"/>
              <a:gd name="T91" fmla="*/ 258 h 353"/>
              <a:gd name="T92" fmla="*/ 48 w 353"/>
              <a:gd name="T93" fmla="*/ 192 h 353"/>
              <a:gd name="T94" fmla="*/ 48 w 353"/>
              <a:gd name="T95" fmla="*/ 113 h 353"/>
              <a:gd name="T96" fmla="*/ 273 w 353"/>
              <a:gd name="T97" fmla="*/ 47 h 353"/>
              <a:gd name="T98" fmla="*/ 273 w 353"/>
              <a:gd name="T99" fmla="*/ 258 h 353"/>
              <a:gd name="T100" fmla="*/ 305 w 353"/>
              <a:gd name="T101" fmla="*/ 281 h 353"/>
              <a:gd name="T102" fmla="*/ 297 w 353"/>
              <a:gd name="T103" fmla="*/ 289 h 353"/>
              <a:gd name="T104" fmla="*/ 289 w 353"/>
              <a:gd name="T105" fmla="*/ 281 h 353"/>
              <a:gd name="T106" fmla="*/ 289 w 353"/>
              <a:gd name="T107" fmla="*/ 24 h 353"/>
              <a:gd name="T108" fmla="*/ 297 w 353"/>
              <a:gd name="T109" fmla="*/ 16 h 353"/>
              <a:gd name="T110" fmla="*/ 305 w 353"/>
              <a:gd name="T111" fmla="*/ 24 h 353"/>
              <a:gd name="T112" fmla="*/ 305 w 353"/>
              <a:gd name="T113" fmla="*/ 281 h 353"/>
              <a:gd name="T114" fmla="*/ 337 w 353"/>
              <a:gd name="T115" fmla="*/ 168 h 353"/>
              <a:gd name="T116" fmla="*/ 321 w 353"/>
              <a:gd name="T117" fmla="*/ 184 h 353"/>
              <a:gd name="T118" fmla="*/ 321 w 353"/>
              <a:gd name="T119" fmla="*/ 120 h 353"/>
              <a:gd name="T120" fmla="*/ 337 w 353"/>
              <a:gd name="T121" fmla="*/ 136 h 353"/>
              <a:gd name="T122" fmla="*/ 337 w 353"/>
              <a:gd name="T123" fmla="*/ 168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3" h="353">
                <a:moveTo>
                  <a:pt x="321" y="104"/>
                </a:moveTo>
                <a:cubicBezTo>
                  <a:pt x="321" y="24"/>
                  <a:pt x="321" y="24"/>
                  <a:pt x="321" y="24"/>
                </a:cubicBezTo>
                <a:cubicBezTo>
                  <a:pt x="321" y="11"/>
                  <a:pt x="311" y="0"/>
                  <a:pt x="297" y="0"/>
                </a:cubicBezTo>
                <a:cubicBezTo>
                  <a:pt x="284" y="0"/>
                  <a:pt x="273" y="11"/>
                  <a:pt x="273" y="24"/>
                </a:cubicBezTo>
                <a:cubicBezTo>
                  <a:pt x="273" y="30"/>
                  <a:pt x="273" y="30"/>
                  <a:pt x="273" y="30"/>
                </a:cubicBezTo>
                <a:cubicBezTo>
                  <a:pt x="40" y="98"/>
                  <a:pt x="40" y="98"/>
                  <a:pt x="40" y="98"/>
                </a:cubicBezTo>
                <a:cubicBezTo>
                  <a:pt x="38" y="97"/>
                  <a:pt x="35" y="96"/>
                  <a:pt x="32" y="96"/>
                </a:cubicBezTo>
                <a:cubicBezTo>
                  <a:pt x="16" y="96"/>
                  <a:pt x="16" y="96"/>
                  <a:pt x="16" y="96"/>
                </a:cubicBezTo>
                <a:cubicBezTo>
                  <a:pt x="7" y="96"/>
                  <a:pt x="0" y="103"/>
                  <a:pt x="0" y="112"/>
                </a:cubicBezTo>
                <a:cubicBezTo>
                  <a:pt x="0" y="192"/>
                  <a:pt x="0" y="192"/>
                  <a:pt x="0" y="192"/>
                </a:cubicBezTo>
                <a:cubicBezTo>
                  <a:pt x="0" y="201"/>
                  <a:pt x="7" y="208"/>
                  <a:pt x="16" y="208"/>
                </a:cubicBezTo>
                <a:cubicBezTo>
                  <a:pt x="32" y="208"/>
                  <a:pt x="32" y="208"/>
                  <a:pt x="32" y="208"/>
                </a:cubicBezTo>
                <a:cubicBezTo>
                  <a:pt x="35" y="208"/>
                  <a:pt x="38" y="208"/>
                  <a:pt x="40" y="206"/>
                </a:cubicBezTo>
                <a:cubicBezTo>
                  <a:pt x="50" y="209"/>
                  <a:pt x="50" y="209"/>
                  <a:pt x="50" y="209"/>
                </a:cubicBezTo>
                <a:cubicBezTo>
                  <a:pt x="81" y="347"/>
                  <a:pt x="81" y="347"/>
                  <a:pt x="81" y="347"/>
                </a:cubicBezTo>
                <a:cubicBezTo>
                  <a:pt x="81" y="347"/>
                  <a:pt x="81" y="347"/>
                  <a:pt x="81" y="347"/>
                </a:cubicBezTo>
                <a:cubicBezTo>
                  <a:pt x="82" y="350"/>
                  <a:pt x="85" y="353"/>
                  <a:pt x="89" y="353"/>
                </a:cubicBezTo>
                <a:cubicBezTo>
                  <a:pt x="153" y="353"/>
                  <a:pt x="153" y="353"/>
                  <a:pt x="153" y="353"/>
                </a:cubicBezTo>
                <a:cubicBezTo>
                  <a:pt x="157" y="353"/>
                  <a:pt x="161" y="349"/>
                  <a:pt x="161" y="345"/>
                </a:cubicBezTo>
                <a:cubicBezTo>
                  <a:pt x="161" y="344"/>
                  <a:pt x="161" y="344"/>
                  <a:pt x="160" y="343"/>
                </a:cubicBezTo>
                <a:cubicBezTo>
                  <a:pt x="161" y="343"/>
                  <a:pt x="161" y="343"/>
                  <a:pt x="161" y="343"/>
                </a:cubicBezTo>
                <a:cubicBezTo>
                  <a:pt x="135" y="234"/>
                  <a:pt x="135" y="234"/>
                  <a:pt x="135" y="234"/>
                </a:cubicBezTo>
                <a:cubicBezTo>
                  <a:pt x="273" y="275"/>
                  <a:pt x="273" y="275"/>
                  <a:pt x="273" y="275"/>
                </a:cubicBezTo>
                <a:cubicBezTo>
                  <a:pt x="273" y="281"/>
                  <a:pt x="273" y="281"/>
                  <a:pt x="273" y="281"/>
                </a:cubicBezTo>
                <a:cubicBezTo>
                  <a:pt x="273" y="294"/>
                  <a:pt x="284" y="305"/>
                  <a:pt x="297" y="305"/>
                </a:cubicBezTo>
                <a:cubicBezTo>
                  <a:pt x="311" y="305"/>
                  <a:pt x="321" y="294"/>
                  <a:pt x="321" y="281"/>
                </a:cubicBezTo>
                <a:cubicBezTo>
                  <a:pt x="321" y="200"/>
                  <a:pt x="321" y="200"/>
                  <a:pt x="321" y="200"/>
                </a:cubicBezTo>
                <a:cubicBezTo>
                  <a:pt x="339" y="200"/>
                  <a:pt x="353" y="186"/>
                  <a:pt x="353" y="168"/>
                </a:cubicBezTo>
                <a:cubicBezTo>
                  <a:pt x="353" y="136"/>
                  <a:pt x="353" y="136"/>
                  <a:pt x="353" y="136"/>
                </a:cubicBezTo>
                <a:cubicBezTo>
                  <a:pt x="353" y="118"/>
                  <a:pt x="339" y="104"/>
                  <a:pt x="321" y="104"/>
                </a:cubicBezTo>
                <a:moveTo>
                  <a:pt x="32" y="192"/>
                </a:moveTo>
                <a:cubicBezTo>
                  <a:pt x="16" y="192"/>
                  <a:pt x="16" y="192"/>
                  <a:pt x="16" y="192"/>
                </a:cubicBezTo>
                <a:cubicBezTo>
                  <a:pt x="16" y="112"/>
                  <a:pt x="16" y="112"/>
                  <a:pt x="16" y="112"/>
                </a:cubicBezTo>
                <a:cubicBezTo>
                  <a:pt x="32" y="112"/>
                  <a:pt x="32" y="112"/>
                  <a:pt x="32" y="112"/>
                </a:cubicBezTo>
                <a:lnTo>
                  <a:pt x="32" y="192"/>
                </a:lnTo>
                <a:close/>
                <a:moveTo>
                  <a:pt x="143" y="337"/>
                </a:moveTo>
                <a:cubicBezTo>
                  <a:pt x="95" y="337"/>
                  <a:pt x="95" y="337"/>
                  <a:pt x="95" y="337"/>
                </a:cubicBezTo>
                <a:cubicBezTo>
                  <a:pt x="91" y="321"/>
                  <a:pt x="91" y="321"/>
                  <a:pt x="91" y="321"/>
                </a:cubicBezTo>
                <a:cubicBezTo>
                  <a:pt x="139" y="321"/>
                  <a:pt x="139" y="321"/>
                  <a:pt x="139" y="321"/>
                </a:cubicBezTo>
                <a:lnTo>
                  <a:pt x="143" y="337"/>
                </a:lnTo>
                <a:close/>
                <a:moveTo>
                  <a:pt x="135" y="305"/>
                </a:moveTo>
                <a:cubicBezTo>
                  <a:pt x="88" y="305"/>
                  <a:pt x="88" y="305"/>
                  <a:pt x="88" y="305"/>
                </a:cubicBezTo>
                <a:cubicBezTo>
                  <a:pt x="68" y="214"/>
                  <a:pt x="68" y="214"/>
                  <a:pt x="68" y="214"/>
                </a:cubicBezTo>
                <a:cubicBezTo>
                  <a:pt x="117" y="229"/>
                  <a:pt x="117" y="229"/>
                  <a:pt x="117" y="229"/>
                </a:cubicBezTo>
                <a:lnTo>
                  <a:pt x="135" y="305"/>
                </a:lnTo>
                <a:close/>
                <a:moveTo>
                  <a:pt x="273" y="258"/>
                </a:moveTo>
                <a:cubicBezTo>
                  <a:pt x="48" y="192"/>
                  <a:pt x="48" y="192"/>
                  <a:pt x="48" y="192"/>
                </a:cubicBezTo>
                <a:cubicBezTo>
                  <a:pt x="48" y="113"/>
                  <a:pt x="48" y="113"/>
                  <a:pt x="48" y="113"/>
                </a:cubicBezTo>
                <a:cubicBezTo>
                  <a:pt x="273" y="47"/>
                  <a:pt x="273" y="47"/>
                  <a:pt x="273" y="47"/>
                </a:cubicBezTo>
                <a:lnTo>
                  <a:pt x="273" y="258"/>
                </a:lnTo>
                <a:close/>
                <a:moveTo>
                  <a:pt x="305" y="281"/>
                </a:moveTo>
                <a:cubicBezTo>
                  <a:pt x="305" y="285"/>
                  <a:pt x="302" y="289"/>
                  <a:pt x="297" y="289"/>
                </a:cubicBezTo>
                <a:cubicBezTo>
                  <a:pt x="293" y="289"/>
                  <a:pt x="289" y="285"/>
                  <a:pt x="289" y="281"/>
                </a:cubicBezTo>
                <a:cubicBezTo>
                  <a:pt x="289" y="24"/>
                  <a:pt x="289" y="24"/>
                  <a:pt x="289" y="24"/>
                </a:cubicBezTo>
                <a:cubicBezTo>
                  <a:pt x="289" y="19"/>
                  <a:pt x="293" y="16"/>
                  <a:pt x="297" y="16"/>
                </a:cubicBezTo>
                <a:cubicBezTo>
                  <a:pt x="302" y="16"/>
                  <a:pt x="305" y="19"/>
                  <a:pt x="305" y="24"/>
                </a:cubicBezTo>
                <a:lnTo>
                  <a:pt x="305" y="281"/>
                </a:lnTo>
                <a:close/>
                <a:moveTo>
                  <a:pt x="337" y="168"/>
                </a:moveTo>
                <a:cubicBezTo>
                  <a:pt x="337" y="177"/>
                  <a:pt x="330" y="184"/>
                  <a:pt x="321" y="184"/>
                </a:cubicBezTo>
                <a:cubicBezTo>
                  <a:pt x="321" y="120"/>
                  <a:pt x="321" y="120"/>
                  <a:pt x="321" y="120"/>
                </a:cubicBezTo>
                <a:cubicBezTo>
                  <a:pt x="330" y="120"/>
                  <a:pt x="337" y="127"/>
                  <a:pt x="337" y="136"/>
                </a:cubicBezTo>
                <a:lnTo>
                  <a:pt x="337" y="168"/>
                </a:lnTo>
                <a:close/>
              </a:path>
            </a:pathLst>
          </a:custGeom>
          <a:solidFill>
            <a:schemeClr val="bg1"/>
          </a:solidFill>
          <a:ln>
            <a:noFill/>
          </a:ln>
        </p:spPr>
        <p:txBody>
          <a:bodyPr vert="horz" wrap="square" lIns="45720" tIns="22860" rIns="45720" bIns="22860" numCol="1" anchor="t" anchorCtr="0" compatLnSpc="1"/>
          <a:lstStyle/>
          <a:p>
            <a:endParaRPr lang="en-US" sz="900"/>
          </a:p>
        </p:txBody>
      </p:sp>
      <p:sp>
        <p:nvSpPr>
          <p:cNvPr id="53" name="Freeform 20"/>
          <p:cNvSpPr>
            <a:spLocks noEditPoints="1"/>
          </p:cNvSpPr>
          <p:nvPr/>
        </p:nvSpPr>
        <p:spPr bwMode="auto">
          <a:xfrm>
            <a:off x="6780580" y="5492743"/>
            <a:ext cx="482949" cy="590270"/>
          </a:xfrm>
          <a:custGeom>
            <a:avLst/>
            <a:gdLst>
              <a:gd name="T0" fmla="*/ 112 w 289"/>
              <a:gd name="T1" fmla="*/ 176 h 353"/>
              <a:gd name="T2" fmla="*/ 80 w 289"/>
              <a:gd name="T3" fmla="*/ 144 h 353"/>
              <a:gd name="T4" fmla="*/ 80 w 289"/>
              <a:gd name="T5" fmla="*/ 225 h 353"/>
              <a:gd name="T6" fmla="*/ 112 w 289"/>
              <a:gd name="T7" fmla="*/ 192 h 353"/>
              <a:gd name="T8" fmla="*/ 80 w 289"/>
              <a:gd name="T9" fmla="*/ 225 h 353"/>
              <a:gd name="T10" fmla="*/ 112 w 289"/>
              <a:gd name="T11" fmla="*/ 273 h 353"/>
              <a:gd name="T12" fmla="*/ 80 w 289"/>
              <a:gd name="T13" fmla="*/ 241 h 353"/>
              <a:gd name="T14" fmla="*/ 128 w 289"/>
              <a:gd name="T15" fmla="*/ 321 h 353"/>
              <a:gd name="T16" fmla="*/ 160 w 289"/>
              <a:gd name="T17" fmla="*/ 289 h 353"/>
              <a:gd name="T18" fmla="*/ 128 w 289"/>
              <a:gd name="T19" fmla="*/ 321 h 353"/>
              <a:gd name="T20" fmla="*/ 112 w 289"/>
              <a:gd name="T21" fmla="*/ 321 h 353"/>
              <a:gd name="T22" fmla="*/ 80 w 289"/>
              <a:gd name="T23" fmla="*/ 289 h 353"/>
              <a:gd name="T24" fmla="*/ 128 w 289"/>
              <a:gd name="T25" fmla="*/ 273 h 353"/>
              <a:gd name="T26" fmla="*/ 160 w 289"/>
              <a:gd name="T27" fmla="*/ 241 h 353"/>
              <a:gd name="T28" fmla="*/ 128 w 289"/>
              <a:gd name="T29" fmla="*/ 273 h 353"/>
              <a:gd name="T30" fmla="*/ 64 w 289"/>
              <a:gd name="T31" fmla="*/ 225 h 353"/>
              <a:gd name="T32" fmla="*/ 32 w 289"/>
              <a:gd name="T33" fmla="*/ 192 h 353"/>
              <a:gd name="T34" fmla="*/ 32 w 289"/>
              <a:gd name="T35" fmla="*/ 321 h 353"/>
              <a:gd name="T36" fmla="*/ 64 w 289"/>
              <a:gd name="T37" fmla="*/ 289 h 353"/>
              <a:gd name="T38" fmla="*/ 32 w 289"/>
              <a:gd name="T39" fmla="*/ 321 h 353"/>
              <a:gd name="T40" fmla="*/ 64 w 289"/>
              <a:gd name="T41" fmla="*/ 176 h 353"/>
              <a:gd name="T42" fmla="*/ 32 w 289"/>
              <a:gd name="T43" fmla="*/ 144 h 353"/>
              <a:gd name="T44" fmla="*/ 32 w 289"/>
              <a:gd name="T45" fmla="*/ 273 h 353"/>
              <a:gd name="T46" fmla="*/ 64 w 289"/>
              <a:gd name="T47" fmla="*/ 241 h 353"/>
              <a:gd name="T48" fmla="*/ 32 w 289"/>
              <a:gd name="T49" fmla="*/ 273 h 353"/>
              <a:gd name="T50" fmla="*/ 257 w 289"/>
              <a:gd name="T51" fmla="*/ 321 h 353"/>
              <a:gd name="T52" fmla="*/ 224 w 289"/>
              <a:gd name="T53" fmla="*/ 192 h 353"/>
              <a:gd name="T54" fmla="*/ 128 w 289"/>
              <a:gd name="T55" fmla="*/ 225 h 353"/>
              <a:gd name="T56" fmla="*/ 160 w 289"/>
              <a:gd name="T57" fmla="*/ 192 h 353"/>
              <a:gd name="T58" fmla="*/ 128 w 289"/>
              <a:gd name="T59" fmla="*/ 225 h 353"/>
              <a:gd name="T60" fmla="*/ 257 w 289"/>
              <a:gd name="T61" fmla="*/ 128 h 353"/>
              <a:gd name="T62" fmla="*/ 32 w 289"/>
              <a:gd name="T63" fmla="*/ 32 h 353"/>
              <a:gd name="T64" fmla="*/ 48 w 289"/>
              <a:gd name="T65" fmla="*/ 48 h 353"/>
              <a:gd name="T66" fmla="*/ 241 w 289"/>
              <a:gd name="T67" fmla="*/ 112 h 353"/>
              <a:gd name="T68" fmla="*/ 48 w 289"/>
              <a:gd name="T69" fmla="*/ 48 h 353"/>
              <a:gd name="T70" fmla="*/ 208 w 289"/>
              <a:gd name="T71" fmla="*/ 176 h 353"/>
              <a:gd name="T72" fmla="*/ 176 w 289"/>
              <a:gd name="T73" fmla="*/ 144 h 353"/>
              <a:gd name="T74" fmla="*/ 257 w 289"/>
              <a:gd name="T75" fmla="*/ 0 h 353"/>
              <a:gd name="T76" fmla="*/ 0 w 289"/>
              <a:gd name="T77" fmla="*/ 32 h 353"/>
              <a:gd name="T78" fmla="*/ 32 w 289"/>
              <a:gd name="T79" fmla="*/ 353 h 353"/>
              <a:gd name="T80" fmla="*/ 289 w 289"/>
              <a:gd name="T81" fmla="*/ 321 h 353"/>
              <a:gd name="T82" fmla="*/ 257 w 289"/>
              <a:gd name="T83" fmla="*/ 0 h 353"/>
              <a:gd name="T84" fmla="*/ 257 w 289"/>
              <a:gd name="T85" fmla="*/ 337 h 353"/>
              <a:gd name="T86" fmla="*/ 16 w 289"/>
              <a:gd name="T87" fmla="*/ 321 h 353"/>
              <a:gd name="T88" fmla="*/ 32 w 289"/>
              <a:gd name="T89" fmla="*/ 16 h 353"/>
              <a:gd name="T90" fmla="*/ 273 w 289"/>
              <a:gd name="T91" fmla="*/ 32 h 353"/>
              <a:gd name="T92" fmla="*/ 224 w 289"/>
              <a:gd name="T93" fmla="*/ 176 h 353"/>
              <a:gd name="T94" fmla="*/ 257 w 289"/>
              <a:gd name="T95" fmla="*/ 144 h 353"/>
              <a:gd name="T96" fmla="*/ 224 w 289"/>
              <a:gd name="T97" fmla="*/ 176 h 353"/>
              <a:gd name="T98" fmla="*/ 208 w 289"/>
              <a:gd name="T99" fmla="*/ 225 h 353"/>
              <a:gd name="T100" fmla="*/ 176 w 289"/>
              <a:gd name="T101" fmla="*/ 192 h 353"/>
              <a:gd name="T102" fmla="*/ 176 w 289"/>
              <a:gd name="T103" fmla="*/ 321 h 353"/>
              <a:gd name="T104" fmla="*/ 208 w 289"/>
              <a:gd name="T105" fmla="*/ 289 h 353"/>
              <a:gd name="T106" fmla="*/ 176 w 289"/>
              <a:gd name="T107" fmla="*/ 321 h 353"/>
              <a:gd name="T108" fmla="*/ 160 w 289"/>
              <a:gd name="T109" fmla="*/ 176 h 353"/>
              <a:gd name="T110" fmla="*/ 128 w 289"/>
              <a:gd name="T111" fmla="*/ 144 h 353"/>
              <a:gd name="T112" fmla="*/ 176 w 289"/>
              <a:gd name="T113" fmla="*/ 273 h 353"/>
              <a:gd name="T114" fmla="*/ 208 w 289"/>
              <a:gd name="T115" fmla="*/ 241 h 353"/>
              <a:gd name="T116" fmla="*/ 176 w 289"/>
              <a:gd name="T117" fmla="*/ 27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9" h="353">
                <a:moveTo>
                  <a:pt x="80" y="176"/>
                </a:moveTo>
                <a:cubicBezTo>
                  <a:pt x="112" y="176"/>
                  <a:pt x="112" y="176"/>
                  <a:pt x="112" y="176"/>
                </a:cubicBezTo>
                <a:cubicBezTo>
                  <a:pt x="112" y="144"/>
                  <a:pt x="112" y="144"/>
                  <a:pt x="112" y="144"/>
                </a:cubicBezTo>
                <a:cubicBezTo>
                  <a:pt x="80" y="144"/>
                  <a:pt x="80" y="144"/>
                  <a:pt x="80" y="144"/>
                </a:cubicBezTo>
                <a:lnTo>
                  <a:pt x="80" y="176"/>
                </a:lnTo>
                <a:close/>
                <a:moveTo>
                  <a:pt x="80" y="225"/>
                </a:moveTo>
                <a:cubicBezTo>
                  <a:pt x="112" y="225"/>
                  <a:pt x="112" y="225"/>
                  <a:pt x="112" y="225"/>
                </a:cubicBezTo>
                <a:cubicBezTo>
                  <a:pt x="112" y="192"/>
                  <a:pt x="112" y="192"/>
                  <a:pt x="112" y="192"/>
                </a:cubicBezTo>
                <a:cubicBezTo>
                  <a:pt x="80" y="192"/>
                  <a:pt x="80" y="192"/>
                  <a:pt x="80" y="192"/>
                </a:cubicBezTo>
                <a:lnTo>
                  <a:pt x="80" y="225"/>
                </a:lnTo>
                <a:close/>
                <a:moveTo>
                  <a:pt x="80" y="273"/>
                </a:moveTo>
                <a:cubicBezTo>
                  <a:pt x="112" y="273"/>
                  <a:pt x="112" y="273"/>
                  <a:pt x="112" y="273"/>
                </a:cubicBezTo>
                <a:cubicBezTo>
                  <a:pt x="112" y="241"/>
                  <a:pt x="112" y="241"/>
                  <a:pt x="112" y="241"/>
                </a:cubicBezTo>
                <a:cubicBezTo>
                  <a:pt x="80" y="241"/>
                  <a:pt x="80" y="241"/>
                  <a:pt x="80" y="241"/>
                </a:cubicBezTo>
                <a:lnTo>
                  <a:pt x="80" y="273"/>
                </a:lnTo>
                <a:close/>
                <a:moveTo>
                  <a:pt x="128" y="321"/>
                </a:moveTo>
                <a:cubicBezTo>
                  <a:pt x="160" y="321"/>
                  <a:pt x="160" y="321"/>
                  <a:pt x="160" y="321"/>
                </a:cubicBezTo>
                <a:cubicBezTo>
                  <a:pt x="160" y="289"/>
                  <a:pt x="160" y="289"/>
                  <a:pt x="160" y="289"/>
                </a:cubicBezTo>
                <a:cubicBezTo>
                  <a:pt x="128" y="289"/>
                  <a:pt x="128" y="289"/>
                  <a:pt x="128" y="289"/>
                </a:cubicBezTo>
                <a:lnTo>
                  <a:pt x="128" y="321"/>
                </a:lnTo>
                <a:close/>
                <a:moveTo>
                  <a:pt x="80" y="321"/>
                </a:moveTo>
                <a:cubicBezTo>
                  <a:pt x="112" y="321"/>
                  <a:pt x="112" y="321"/>
                  <a:pt x="112" y="321"/>
                </a:cubicBezTo>
                <a:cubicBezTo>
                  <a:pt x="112" y="289"/>
                  <a:pt x="112" y="289"/>
                  <a:pt x="112" y="289"/>
                </a:cubicBezTo>
                <a:cubicBezTo>
                  <a:pt x="80" y="289"/>
                  <a:pt x="80" y="289"/>
                  <a:pt x="80" y="289"/>
                </a:cubicBezTo>
                <a:lnTo>
                  <a:pt x="80" y="321"/>
                </a:lnTo>
                <a:close/>
                <a:moveTo>
                  <a:pt x="128" y="273"/>
                </a:moveTo>
                <a:cubicBezTo>
                  <a:pt x="160" y="273"/>
                  <a:pt x="160" y="273"/>
                  <a:pt x="160" y="273"/>
                </a:cubicBezTo>
                <a:cubicBezTo>
                  <a:pt x="160" y="241"/>
                  <a:pt x="160" y="241"/>
                  <a:pt x="160" y="241"/>
                </a:cubicBezTo>
                <a:cubicBezTo>
                  <a:pt x="128" y="241"/>
                  <a:pt x="128" y="241"/>
                  <a:pt x="128" y="241"/>
                </a:cubicBezTo>
                <a:lnTo>
                  <a:pt x="128" y="273"/>
                </a:lnTo>
                <a:close/>
                <a:moveTo>
                  <a:pt x="32" y="225"/>
                </a:moveTo>
                <a:cubicBezTo>
                  <a:pt x="64" y="225"/>
                  <a:pt x="64" y="225"/>
                  <a:pt x="64" y="225"/>
                </a:cubicBezTo>
                <a:cubicBezTo>
                  <a:pt x="64" y="192"/>
                  <a:pt x="64" y="192"/>
                  <a:pt x="64" y="192"/>
                </a:cubicBezTo>
                <a:cubicBezTo>
                  <a:pt x="32" y="192"/>
                  <a:pt x="32" y="192"/>
                  <a:pt x="32" y="192"/>
                </a:cubicBezTo>
                <a:lnTo>
                  <a:pt x="32" y="225"/>
                </a:lnTo>
                <a:close/>
                <a:moveTo>
                  <a:pt x="32" y="321"/>
                </a:moveTo>
                <a:cubicBezTo>
                  <a:pt x="64" y="321"/>
                  <a:pt x="64" y="321"/>
                  <a:pt x="64" y="321"/>
                </a:cubicBezTo>
                <a:cubicBezTo>
                  <a:pt x="64" y="289"/>
                  <a:pt x="64" y="289"/>
                  <a:pt x="64" y="289"/>
                </a:cubicBezTo>
                <a:cubicBezTo>
                  <a:pt x="32" y="289"/>
                  <a:pt x="32" y="289"/>
                  <a:pt x="32" y="289"/>
                </a:cubicBezTo>
                <a:lnTo>
                  <a:pt x="32" y="321"/>
                </a:lnTo>
                <a:close/>
                <a:moveTo>
                  <a:pt x="32" y="176"/>
                </a:moveTo>
                <a:cubicBezTo>
                  <a:pt x="64" y="176"/>
                  <a:pt x="64" y="176"/>
                  <a:pt x="64" y="176"/>
                </a:cubicBezTo>
                <a:cubicBezTo>
                  <a:pt x="64" y="144"/>
                  <a:pt x="64" y="144"/>
                  <a:pt x="64" y="144"/>
                </a:cubicBezTo>
                <a:cubicBezTo>
                  <a:pt x="32" y="144"/>
                  <a:pt x="32" y="144"/>
                  <a:pt x="32" y="144"/>
                </a:cubicBezTo>
                <a:lnTo>
                  <a:pt x="32" y="176"/>
                </a:lnTo>
                <a:close/>
                <a:moveTo>
                  <a:pt x="32" y="273"/>
                </a:moveTo>
                <a:cubicBezTo>
                  <a:pt x="64" y="273"/>
                  <a:pt x="64" y="273"/>
                  <a:pt x="64" y="273"/>
                </a:cubicBezTo>
                <a:cubicBezTo>
                  <a:pt x="64" y="241"/>
                  <a:pt x="64" y="241"/>
                  <a:pt x="64" y="241"/>
                </a:cubicBezTo>
                <a:cubicBezTo>
                  <a:pt x="32" y="241"/>
                  <a:pt x="32" y="241"/>
                  <a:pt x="32" y="241"/>
                </a:cubicBezTo>
                <a:lnTo>
                  <a:pt x="32" y="273"/>
                </a:lnTo>
                <a:close/>
                <a:moveTo>
                  <a:pt x="224" y="321"/>
                </a:moveTo>
                <a:cubicBezTo>
                  <a:pt x="257" y="321"/>
                  <a:pt x="257" y="321"/>
                  <a:pt x="257" y="321"/>
                </a:cubicBezTo>
                <a:cubicBezTo>
                  <a:pt x="257" y="192"/>
                  <a:pt x="257" y="192"/>
                  <a:pt x="257" y="192"/>
                </a:cubicBezTo>
                <a:cubicBezTo>
                  <a:pt x="224" y="192"/>
                  <a:pt x="224" y="192"/>
                  <a:pt x="224" y="192"/>
                </a:cubicBezTo>
                <a:lnTo>
                  <a:pt x="224" y="321"/>
                </a:lnTo>
                <a:close/>
                <a:moveTo>
                  <a:pt x="128" y="225"/>
                </a:moveTo>
                <a:cubicBezTo>
                  <a:pt x="160" y="225"/>
                  <a:pt x="160" y="225"/>
                  <a:pt x="160" y="225"/>
                </a:cubicBezTo>
                <a:cubicBezTo>
                  <a:pt x="160" y="192"/>
                  <a:pt x="160" y="192"/>
                  <a:pt x="160" y="192"/>
                </a:cubicBezTo>
                <a:cubicBezTo>
                  <a:pt x="128" y="192"/>
                  <a:pt x="128" y="192"/>
                  <a:pt x="128" y="192"/>
                </a:cubicBezTo>
                <a:lnTo>
                  <a:pt x="128" y="225"/>
                </a:lnTo>
                <a:close/>
                <a:moveTo>
                  <a:pt x="32" y="128"/>
                </a:moveTo>
                <a:cubicBezTo>
                  <a:pt x="257" y="128"/>
                  <a:pt x="257" y="128"/>
                  <a:pt x="257" y="128"/>
                </a:cubicBezTo>
                <a:cubicBezTo>
                  <a:pt x="257" y="32"/>
                  <a:pt x="257" y="32"/>
                  <a:pt x="257" y="32"/>
                </a:cubicBezTo>
                <a:cubicBezTo>
                  <a:pt x="32" y="32"/>
                  <a:pt x="32" y="32"/>
                  <a:pt x="32" y="32"/>
                </a:cubicBezTo>
                <a:lnTo>
                  <a:pt x="32" y="128"/>
                </a:lnTo>
                <a:close/>
                <a:moveTo>
                  <a:pt x="48" y="48"/>
                </a:moveTo>
                <a:cubicBezTo>
                  <a:pt x="241" y="48"/>
                  <a:pt x="241" y="48"/>
                  <a:pt x="241" y="48"/>
                </a:cubicBezTo>
                <a:cubicBezTo>
                  <a:pt x="241" y="112"/>
                  <a:pt x="241" y="112"/>
                  <a:pt x="241" y="112"/>
                </a:cubicBezTo>
                <a:cubicBezTo>
                  <a:pt x="48" y="112"/>
                  <a:pt x="48" y="112"/>
                  <a:pt x="48" y="112"/>
                </a:cubicBezTo>
                <a:lnTo>
                  <a:pt x="48" y="48"/>
                </a:lnTo>
                <a:close/>
                <a:moveTo>
                  <a:pt x="176" y="176"/>
                </a:moveTo>
                <a:cubicBezTo>
                  <a:pt x="208" y="176"/>
                  <a:pt x="208" y="176"/>
                  <a:pt x="208" y="176"/>
                </a:cubicBezTo>
                <a:cubicBezTo>
                  <a:pt x="208" y="144"/>
                  <a:pt x="208" y="144"/>
                  <a:pt x="208" y="144"/>
                </a:cubicBezTo>
                <a:cubicBezTo>
                  <a:pt x="176" y="144"/>
                  <a:pt x="176" y="144"/>
                  <a:pt x="176" y="144"/>
                </a:cubicBezTo>
                <a:lnTo>
                  <a:pt x="176" y="176"/>
                </a:lnTo>
                <a:close/>
                <a:moveTo>
                  <a:pt x="257" y="0"/>
                </a:moveTo>
                <a:cubicBezTo>
                  <a:pt x="32" y="0"/>
                  <a:pt x="32" y="0"/>
                  <a:pt x="32" y="0"/>
                </a:cubicBezTo>
                <a:cubicBezTo>
                  <a:pt x="14" y="0"/>
                  <a:pt x="0" y="14"/>
                  <a:pt x="0" y="32"/>
                </a:cubicBezTo>
                <a:cubicBezTo>
                  <a:pt x="0" y="321"/>
                  <a:pt x="0" y="321"/>
                  <a:pt x="0" y="321"/>
                </a:cubicBezTo>
                <a:cubicBezTo>
                  <a:pt x="0" y="339"/>
                  <a:pt x="14" y="353"/>
                  <a:pt x="32" y="353"/>
                </a:cubicBezTo>
                <a:cubicBezTo>
                  <a:pt x="257" y="353"/>
                  <a:pt x="257" y="353"/>
                  <a:pt x="257" y="353"/>
                </a:cubicBezTo>
                <a:cubicBezTo>
                  <a:pt x="274" y="353"/>
                  <a:pt x="289" y="339"/>
                  <a:pt x="289" y="321"/>
                </a:cubicBezTo>
                <a:cubicBezTo>
                  <a:pt x="289" y="32"/>
                  <a:pt x="289" y="32"/>
                  <a:pt x="289" y="32"/>
                </a:cubicBezTo>
                <a:cubicBezTo>
                  <a:pt x="289" y="14"/>
                  <a:pt x="274" y="0"/>
                  <a:pt x="257" y="0"/>
                </a:cubicBezTo>
                <a:moveTo>
                  <a:pt x="273" y="321"/>
                </a:moveTo>
                <a:cubicBezTo>
                  <a:pt x="273" y="330"/>
                  <a:pt x="265" y="337"/>
                  <a:pt x="257" y="337"/>
                </a:cubicBezTo>
                <a:cubicBezTo>
                  <a:pt x="32" y="337"/>
                  <a:pt x="32" y="337"/>
                  <a:pt x="32" y="337"/>
                </a:cubicBezTo>
                <a:cubicBezTo>
                  <a:pt x="23" y="337"/>
                  <a:pt x="16" y="330"/>
                  <a:pt x="16" y="321"/>
                </a:cubicBezTo>
                <a:cubicBezTo>
                  <a:pt x="16" y="32"/>
                  <a:pt x="16" y="32"/>
                  <a:pt x="16" y="32"/>
                </a:cubicBezTo>
                <a:cubicBezTo>
                  <a:pt x="16" y="23"/>
                  <a:pt x="23" y="16"/>
                  <a:pt x="32" y="16"/>
                </a:cubicBezTo>
                <a:cubicBezTo>
                  <a:pt x="257" y="16"/>
                  <a:pt x="257" y="16"/>
                  <a:pt x="257" y="16"/>
                </a:cubicBezTo>
                <a:cubicBezTo>
                  <a:pt x="265" y="16"/>
                  <a:pt x="273" y="23"/>
                  <a:pt x="273" y="32"/>
                </a:cubicBezTo>
                <a:lnTo>
                  <a:pt x="273" y="321"/>
                </a:lnTo>
                <a:close/>
                <a:moveTo>
                  <a:pt x="224" y="176"/>
                </a:moveTo>
                <a:cubicBezTo>
                  <a:pt x="257" y="176"/>
                  <a:pt x="257" y="176"/>
                  <a:pt x="257" y="176"/>
                </a:cubicBezTo>
                <a:cubicBezTo>
                  <a:pt x="257" y="144"/>
                  <a:pt x="257" y="144"/>
                  <a:pt x="257" y="144"/>
                </a:cubicBezTo>
                <a:cubicBezTo>
                  <a:pt x="224" y="144"/>
                  <a:pt x="224" y="144"/>
                  <a:pt x="224" y="144"/>
                </a:cubicBezTo>
                <a:lnTo>
                  <a:pt x="224" y="176"/>
                </a:lnTo>
                <a:close/>
                <a:moveTo>
                  <a:pt x="176" y="225"/>
                </a:moveTo>
                <a:cubicBezTo>
                  <a:pt x="208" y="225"/>
                  <a:pt x="208" y="225"/>
                  <a:pt x="208" y="225"/>
                </a:cubicBezTo>
                <a:cubicBezTo>
                  <a:pt x="208" y="192"/>
                  <a:pt x="208" y="192"/>
                  <a:pt x="208" y="192"/>
                </a:cubicBezTo>
                <a:cubicBezTo>
                  <a:pt x="176" y="192"/>
                  <a:pt x="176" y="192"/>
                  <a:pt x="176" y="192"/>
                </a:cubicBezTo>
                <a:lnTo>
                  <a:pt x="176" y="225"/>
                </a:lnTo>
                <a:close/>
                <a:moveTo>
                  <a:pt x="176" y="321"/>
                </a:moveTo>
                <a:cubicBezTo>
                  <a:pt x="208" y="321"/>
                  <a:pt x="208" y="321"/>
                  <a:pt x="208" y="321"/>
                </a:cubicBezTo>
                <a:cubicBezTo>
                  <a:pt x="208" y="289"/>
                  <a:pt x="208" y="289"/>
                  <a:pt x="208" y="289"/>
                </a:cubicBezTo>
                <a:cubicBezTo>
                  <a:pt x="176" y="289"/>
                  <a:pt x="176" y="289"/>
                  <a:pt x="176" y="289"/>
                </a:cubicBezTo>
                <a:lnTo>
                  <a:pt x="176" y="321"/>
                </a:lnTo>
                <a:close/>
                <a:moveTo>
                  <a:pt x="128" y="176"/>
                </a:moveTo>
                <a:cubicBezTo>
                  <a:pt x="160" y="176"/>
                  <a:pt x="160" y="176"/>
                  <a:pt x="160" y="176"/>
                </a:cubicBezTo>
                <a:cubicBezTo>
                  <a:pt x="160" y="144"/>
                  <a:pt x="160" y="144"/>
                  <a:pt x="160" y="144"/>
                </a:cubicBezTo>
                <a:cubicBezTo>
                  <a:pt x="128" y="144"/>
                  <a:pt x="128" y="144"/>
                  <a:pt x="128" y="144"/>
                </a:cubicBezTo>
                <a:lnTo>
                  <a:pt x="128" y="176"/>
                </a:lnTo>
                <a:close/>
                <a:moveTo>
                  <a:pt x="176" y="273"/>
                </a:moveTo>
                <a:cubicBezTo>
                  <a:pt x="208" y="273"/>
                  <a:pt x="208" y="273"/>
                  <a:pt x="208" y="273"/>
                </a:cubicBezTo>
                <a:cubicBezTo>
                  <a:pt x="208" y="241"/>
                  <a:pt x="208" y="241"/>
                  <a:pt x="208" y="241"/>
                </a:cubicBezTo>
                <a:cubicBezTo>
                  <a:pt x="176" y="241"/>
                  <a:pt x="176" y="241"/>
                  <a:pt x="176" y="241"/>
                </a:cubicBezTo>
                <a:lnTo>
                  <a:pt x="176" y="273"/>
                </a:lnTo>
                <a:close/>
              </a:path>
            </a:pathLst>
          </a:custGeom>
          <a:solidFill>
            <a:schemeClr val="bg1"/>
          </a:solidFill>
          <a:ln>
            <a:noFill/>
          </a:ln>
        </p:spPr>
        <p:txBody>
          <a:bodyPr vert="horz" wrap="square" lIns="45720" tIns="22860" rIns="45720" bIns="22860" numCol="1" anchor="t" anchorCtr="0" compatLnSpc="1"/>
          <a:lstStyle/>
          <a:p>
            <a:endParaRPr lang="en-US" sz="900"/>
          </a:p>
        </p:txBody>
      </p:sp>
      <p:grpSp>
        <p:nvGrpSpPr>
          <p:cNvPr id="54" name="组合 53"/>
          <p:cNvGrpSpPr/>
          <p:nvPr/>
        </p:nvGrpSpPr>
        <p:grpSpPr>
          <a:xfrm>
            <a:off x="908229" y="2987670"/>
            <a:ext cx="2801722" cy="1312160"/>
            <a:chOff x="1626835" y="2349127"/>
            <a:chExt cx="2492110" cy="1167156"/>
          </a:xfrm>
        </p:grpSpPr>
        <p:sp>
          <p:nvSpPr>
            <p:cNvPr id="55" name="文本框 54"/>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LOG-IN</a:t>
              </a:r>
              <a:endParaRPr lang="en-US" altLang="zh-CN" sz="1600" b="1" dirty="0">
                <a:solidFill>
                  <a:schemeClr val="tx1">
                    <a:lumMod val="75000"/>
                    <a:lumOff val="25000"/>
                  </a:schemeClr>
                </a:solidFill>
                <a:latin typeface="Arial" panose="020B0604020202020204" pitchFamily="34" charset="0"/>
              </a:endParaRPr>
            </a:p>
          </p:txBody>
        </p:sp>
        <p:sp>
          <p:nvSpPr>
            <p:cNvPr id="56" name="文本框 55"/>
            <p:cNvSpPr txBox="1"/>
            <p:nvPr/>
          </p:nvSpPr>
          <p:spPr>
            <a:xfrm>
              <a:off x="1626835" y="2687681"/>
              <a:ext cx="2492110" cy="82860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LOGIN TO THE WEBSITE AND GET AN ACCOUNT REGISTERED</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57" name="组合 56"/>
          <p:cNvGrpSpPr/>
          <p:nvPr/>
        </p:nvGrpSpPr>
        <p:grpSpPr>
          <a:xfrm>
            <a:off x="877616" y="5075334"/>
            <a:ext cx="2801722" cy="1312160"/>
            <a:chOff x="1626835" y="2349127"/>
            <a:chExt cx="2492110" cy="1167156"/>
          </a:xfrm>
        </p:grpSpPr>
        <p:sp>
          <p:nvSpPr>
            <p:cNvPr id="58" name="文本框 57"/>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LEARN MORE</a:t>
              </a:r>
              <a:endParaRPr lang="en-US" altLang="zh-CN" sz="1600" b="1" dirty="0">
                <a:solidFill>
                  <a:schemeClr val="tx1">
                    <a:lumMod val="75000"/>
                    <a:lumOff val="25000"/>
                  </a:schemeClr>
                </a:solidFill>
                <a:latin typeface="Arial" panose="020B0604020202020204" pitchFamily="34" charset="0"/>
              </a:endParaRPr>
            </a:p>
          </p:txBody>
        </p:sp>
        <p:sp>
          <p:nvSpPr>
            <p:cNvPr id="59" name="文本框 58"/>
            <p:cNvSpPr txBox="1"/>
            <p:nvPr/>
          </p:nvSpPr>
          <p:spPr>
            <a:xfrm>
              <a:off x="1626835" y="2687681"/>
              <a:ext cx="2492110" cy="82860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THE USERS ARE UPDATED WITH CURRENT EVENTS </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60" name="组合 59"/>
          <p:cNvGrpSpPr/>
          <p:nvPr/>
        </p:nvGrpSpPr>
        <p:grpSpPr>
          <a:xfrm>
            <a:off x="8443770" y="2903922"/>
            <a:ext cx="2801722" cy="1592830"/>
            <a:chOff x="1626835" y="2349127"/>
            <a:chExt cx="2492110" cy="1416810"/>
          </a:xfrm>
        </p:grpSpPr>
        <p:sp>
          <p:nvSpPr>
            <p:cNvPr id="61" name="文本框 60"/>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BROWSE</a:t>
              </a:r>
              <a:endParaRPr lang="en-US" altLang="zh-CN" sz="1600" b="1" dirty="0">
                <a:solidFill>
                  <a:schemeClr val="tx1">
                    <a:lumMod val="75000"/>
                    <a:lumOff val="25000"/>
                  </a:schemeClr>
                </a:solidFill>
                <a:latin typeface="Arial" panose="020B0604020202020204" pitchFamily="34" charset="0"/>
              </a:endParaRPr>
            </a:p>
          </p:txBody>
        </p:sp>
        <p:sp>
          <p:nvSpPr>
            <p:cNvPr id="62" name="文本框 61"/>
            <p:cNvSpPr txBox="1"/>
            <p:nvPr/>
          </p:nvSpPr>
          <p:spPr>
            <a:xfrm>
              <a:off x="1626835" y="2687681"/>
              <a:ext cx="2492110" cy="107825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THE ACCOUNT USER IS ALLOWED VALID TO SEARCH THE CONTENTS OF THE WEBSITE</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63" name="组合 62"/>
          <p:cNvGrpSpPr/>
          <p:nvPr/>
        </p:nvGrpSpPr>
        <p:grpSpPr>
          <a:xfrm>
            <a:off x="8413157" y="4991586"/>
            <a:ext cx="2801722" cy="1312160"/>
            <a:chOff x="1626835" y="2349127"/>
            <a:chExt cx="2492110" cy="1167156"/>
          </a:xfrm>
        </p:grpSpPr>
        <p:sp>
          <p:nvSpPr>
            <p:cNvPr id="64" name="文本框 63"/>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SHOP</a:t>
              </a:r>
              <a:endParaRPr lang="en-US" altLang="zh-CN" sz="1600" b="1" dirty="0">
                <a:solidFill>
                  <a:schemeClr val="tx1">
                    <a:lumMod val="75000"/>
                    <a:lumOff val="25000"/>
                  </a:schemeClr>
                </a:solidFill>
                <a:latin typeface="Arial" panose="020B0604020202020204" pitchFamily="34" charset="0"/>
              </a:endParaRPr>
            </a:p>
          </p:txBody>
        </p:sp>
        <p:sp>
          <p:nvSpPr>
            <p:cNvPr id="65" name="文本框 64"/>
            <p:cNvSpPr txBox="1"/>
            <p:nvPr/>
          </p:nvSpPr>
          <p:spPr>
            <a:xfrm>
              <a:off x="1626835" y="2687681"/>
              <a:ext cx="2492110" cy="82860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THE USER CAN BUY AND SELL ITEMS OF THEIR CHOICE</a:t>
              </a:r>
              <a:endParaRPr lang="en-US" altLang="zh-CN" sz="1600" dirty="0">
                <a:solidFill>
                  <a:schemeClr val="tx1">
                    <a:lumMod val="50000"/>
                    <a:lumOff val="50000"/>
                  </a:schemeClr>
                </a:solidFill>
                <a:latin typeface="Arial" panose="020B0604020202020204" pitchFamily="34" charset="0"/>
                <a:ea typeface="+mj-ea"/>
              </a:endParaRPr>
            </a:p>
          </p:txBody>
        </p:sp>
      </p:grpSp>
      <p:sp>
        <p:nvSpPr>
          <p:cNvPr id="66" name="文本框 65"/>
          <p:cNvSpPr txBox="1"/>
          <p:nvPr/>
        </p:nvSpPr>
        <p:spPr>
          <a:xfrm>
            <a:off x="241858" y="506661"/>
            <a:ext cx="5025390"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METHODOLOGY</a:t>
            </a:r>
            <a:endParaRPr lang="en-US" altLang="zh-CN" sz="4800" b="1" dirty="0">
              <a:solidFill>
                <a:srgbClr val="2986C9"/>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7"/>
                                        </p:tgtEl>
                                        <p:attrNameLst>
                                          <p:attrName>style.visibility</p:attrName>
                                        </p:attrNameLst>
                                      </p:cBhvr>
                                      <p:to>
                                        <p:strVal val="visible"/>
                                      </p:to>
                                    </p:set>
                                    <p:animEffect transition="in" filter="fade">
                                      <p:cBhvr>
                                        <p:cTn id="11" dur="500"/>
                                        <p:tgtEl>
                                          <p:spTgt spid="5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0"/>
                                        </p:tgtEl>
                                        <p:attrNameLst>
                                          <p:attrName>style.visibility</p:attrName>
                                        </p:attrNameLst>
                                      </p:cBhvr>
                                      <p:to>
                                        <p:strVal val="visible"/>
                                      </p:to>
                                    </p:set>
                                    <p:animEffect transition="in" filter="fade">
                                      <p:cBhvr>
                                        <p:cTn id="15" dur="500"/>
                                        <p:tgtEl>
                                          <p:spTgt spid="6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3"/>
                                        </p:tgtEl>
                                        <p:attrNameLst>
                                          <p:attrName>style.visibility</p:attrName>
                                        </p:attrNameLst>
                                      </p:cBhvr>
                                      <p:to>
                                        <p:strVal val="visible"/>
                                      </p:to>
                                    </p:set>
                                    <p:animEffect transition="in" filter="fade">
                                      <p:cBhvr>
                                        <p:cTn id="19" dur="500"/>
                                        <p:tgtEl>
                                          <p:spTgt spid="63"/>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66"/>
                                        </p:tgtEl>
                                        <p:attrNameLst>
                                          <p:attrName>style.visibility</p:attrName>
                                        </p:attrNameLst>
                                      </p:cBhvr>
                                      <p:to>
                                        <p:strVal val="visible"/>
                                      </p:to>
                                    </p:set>
                                    <p:anim calcmode="lin" valueType="num">
                                      <p:cBhvr>
                                        <p:cTn id="23" dur="1000" fill="hold"/>
                                        <p:tgtEl>
                                          <p:spTgt spid="66"/>
                                        </p:tgtEl>
                                        <p:attrNameLst>
                                          <p:attrName>ppt_w</p:attrName>
                                        </p:attrNameLst>
                                      </p:cBhvr>
                                      <p:tavLst>
                                        <p:tav tm="0">
                                          <p:val>
                                            <p:strVal val="#ppt_w+.3"/>
                                          </p:val>
                                        </p:tav>
                                        <p:tav tm="100000">
                                          <p:val>
                                            <p:strVal val="#ppt_w"/>
                                          </p:val>
                                        </p:tav>
                                      </p:tavLst>
                                    </p:anim>
                                    <p:anim calcmode="lin" valueType="num">
                                      <p:cBhvr>
                                        <p:cTn id="24" dur="1000" fill="hold"/>
                                        <p:tgtEl>
                                          <p:spTgt spid="66"/>
                                        </p:tgtEl>
                                        <p:attrNameLst>
                                          <p:attrName>ppt_h</p:attrName>
                                        </p:attrNameLst>
                                      </p:cBhvr>
                                      <p:tavLst>
                                        <p:tav tm="0">
                                          <p:val>
                                            <p:strVal val="#ppt_h"/>
                                          </p:val>
                                        </p:tav>
                                        <p:tav tm="100000">
                                          <p:val>
                                            <p:strVal val="#ppt_h"/>
                                          </p:val>
                                        </p:tav>
                                      </p:tavLst>
                                    </p:anim>
                                    <p:animEffect transition="in" filter="fade">
                                      <p:cBhvr>
                                        <p:cTn id="25" dur="10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grpSp>
        <p:nvGrpSpPr>
          <p:cNvPr id="8" name="Group 60"/>
          <p:cNvGrpSpPr/>
          <p:nvPr/>
        </p:nvGrpSpPr>
        <p:grpSpPr>
          <a:xfrm>
            <a:off x="6433519" y="2373768"/>
            <a:ext cx="1270000" cy="1177636"/>
            <a:chOff x="4838700" y="1454149"/>
            <a:chExt cx="952500" cy="883227"/>
          </a:xfrm>
          <a:solidFill>
            <a:srgbClr val="2A2A2B"/>
          </a:solidFill>
        </p:grpSpPr>
        <p:sp>
          <p:nvSpPr>
            <p:cNvPr id="9" name="Rectangle 3"/>
            <p:cNvSpPr/>
            <p:nvPr/>
          </p:nvSpPr>
          <p:spPr>
            <a:xfrm>
              <a:off x="4838700" y="1454149"/>
              <a:ext cx="490682" cy="8832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0" name="Oval 4"/>
            <p:cNvSpPr/>
            <p:nvPr/>
          </p:nvSpPr>
          <p:spPr>
            <a:xfrm>
              <a:off x="4907973" y="1454149"/>
              <a:ext cx="883227" cy="883227"/>
            </a:xfrm>
            <a:prstGeom prst="ellipse">
              <a:avLst/>
            </a:prstGeom>
            <a:gr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1" name="Group 59"/>
          <p:cNvGrpSpPr/>
          <p:nvPr/>
        </p:nvGrpSpPr>
        <p:grpSpPr>
          <a:xfrm>
            <a:off x="4452319" y="2373768"/>
            <a:ext cx="1270000" cy="1177636"/>
            <a:chOff x="3352800" y="1454149"/>
            <a:chExt cx="952500" cy="883227"/>
          </a:xfrm>
          <a:solidFill>
            <a:srgbClr val="0B5E9B"/>
          </a:solidFill>
        </p:grpSpPr>
        <p:sp>
          <p:nvSpPr>
            <p:cNvPr id="12" name="Rectangle 30"/>
            <p:cNvSpPr/>
            <p:nvPr/>
          </p:nvSpPr>
          <p:spPr>
            <a:xfrm flipH="1">
              <a:off x="3814618" y="1454149"/>
              <a:ext cx="490682" cy="8832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 name="Oval 31"/>
            <p:cNvSpPr/>
            <p:nvPr/>
          </p:nvSpPr>
          <p:spPr>
            <a:xfrm flipH="1">
              <a:off x="3352800" y="1454149"/>
              <a:ext cx="883227" cy="883227"/>
            </a:xfrm>
            <a:prstGeom prst="ellipse">
              <a:avLst/>
            </a:prstGeom>
            <a:gr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14" name="Group 62"/>
          <p:cNvGrpSpPr/>
          <p:nvPr/>
        </p:nvGrpSpPr>
        <p:grpSpPr>
          <a:xfrm>
            <a:off x="6433519" y="3846968"/>
            <a:ext cx="1270000" cy="1177636"/>
            <a:chOff x="4838700" y="2559049"/>
            <a:chExt cx="952500" cy="883227"/>
          </a:xfrm>
          <a:solidFill>
            <a:srgbClr val="0B5E9B"/>
          </a:solidFill>
        </p:grpSpPr>
        <p:sp>
          <p:nvSpPr>
            <p:cNvPr id="20" name="Rectangle 47"/>
            <p:cNvSpPr/>
            <p:nvPr/>
          </p:nvSpPr>
          <p:spPr>
            <a:xfrm>
              <a:off x="4838700" y="2559049"/>
              <a:ext cx="490682" cy="8832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1" name="Oval 48"/>
            <p:cNvSpPr/>
            <p:nvPr/>
          </p:nvSpPr>
          <p:spPr>
            <a:xfrm>
              <a:off x="4907973" y="2559049"/>
              <a:ext cx="883227" cy="883227"/>
            </a:xfrm>
            <a:prstGeom prst="ellipse">
              <a:avLst/>
            </a:prstGeom>
            <a:gr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22" name="Group 61"/>
          <p:cNvGrpSpPr/>
          <p:nvPr/>
        </p:nvGrpSpPr>
        <p:grpSpPr>
          <a:xfrm>
            <a:off x="4452319" y="3846968"/>
            <a:ext cx="1270000" cy="1177636"/>
            <a:chOff x="3352800" y="2559049"/>
            <a:chExt cx="952500" cy="883227"/>
          </a:xfrm>
          <a:solidFill>
            <a:srgbClr val="2A2A2B"/>
          </a:solidFill>
        </p:grpSpPr>
        <p:sp>
          <p:nvSpPr>
            <p:cNvPr id="23" name="Rectangle 45"/>
            <p:cNvSpPr/>
            <p:nvPr/>
          </p:nvSpPr>
          <p:spPr>
            <a:xfrm flipH="1">
              <a:off x="3814618" y="2559049"/>
              <a:ext cx="490682" cy="8832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4" name="Oval 46"/>
            <p:cNvSpPr/>
            <p:nvPr/>
          </p:nvSpPr>
          <p:spPr>
            <a:xfrm flipH="1">
              <a:off x="3352800" y="2559049"/>
              <a:ext cx="883227" cy="883227"/>
            </a:xfrm>
            <a:prstGeom prst="ellipse">
              <a:avLst/>
            </a:prstGeom>
            <a:gr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25" name="Group 64"/>
          <p:cNvGrpSpPr/>
          <p:nvPr/>
        </p:nvGrpSpPr>
        <p:grpSpPr>
          <a:xfrm>
            <a:off x="6433519" y="5320169"/>
            <a:ext cx="1270000" cy="1177636"/>
            <a:chOff x="4838700" y="3663950"/>
            <a:chExt cx="952500" cy="883227"/>
          </a:xfrm>
          <a:solidFill>
            <a:srgbClr val="2A2A2B"/>
          </a:solidFill>
        </p:grpSpPr>
        <p:sp>
          <p:nvSpPr>
            <p:cNvPr id="26" name="Rectangle 57"/>
            <p:cNvSpPr/>
            <p:nvPr/>
          </p:nvSpPr>
          <p:spPr>
            <a:xfrm>
              <a:off x="4838700" y="3663950"/>
              <a:ext cx="490682" cy="8832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27" name="Oval 58"/>
            <p:cNvSpPr/>
            <p:nvPr/>
          </p:nvSpPr>
          <p:spPr>
            <a:xfrm>
              <a:off x="4907973" y="3663950"/>
              <a:ext cx="883227" cy="883227"/>
            </a:xfrm>
            <a:prstGeom prst="ellipse">
              <a:avLst/>
            </a:prstGeom>
            <a:gr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28" name="Group 63"/>
          <p:cNvGrpSpPr/>
          <p:nvPr/>
        </p:nvGrpSpPr>
        <p:grpSpPr>
          <a:xfrm>
            <a:off x="4452319" y="5320169"/>
            <a:ext cx="1270000" cy="1177636"/>
            <a:chOff x="3352800" y="3663950"/>
            <a:chExt cx="952500" cy="883227"/>
          </a:xfrm>
          <a:solidFill>
            <a:srgbClr val="0B5E9B"/>
          </a:solidFill>
        </p:grpSpPr>
        <p:sp>
          <p:nvSpPr>
            <p:cNvPr id="29" name="Rectangle 55"/>
            <p:cNvSpPr/>
            <p:nvPr/>
          </p:nvSpPr>
          <p:spPr>
            <a:xfrm flipH="1">
              <a:off x="3814618" y="3663950"/>
              <a:ext cx="490682" cy="8832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30" name="Oval 56"/>
            <p:cNvSpPr/>
            <p:nvPr/>
          </p:nvSpPr>
          <p:spPr>
            <a:xfrm flipH="1">
              <a:off x="3352800" y="3663950"/>
              <a:ext cx="883227" cy="883227"/>
            </a:xfrm>
            <a:prstGeom prst="ellipse">
              <a:avLst/>
            </a:prstGeom>
            <a:gr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31" name="Group 6"/>
          <p:cNvGrpSpPr/>
          <p:nvPr/>
        </p:nvGrpSpPr>
        <p:grpSpPr>
          <a:xfrm>
            <a:off x="4770203" y="2691651"/>
            <a:ext cx="541867" cy="541867"/>
            <a:chOff x="3959226" y="841373"/>
            <a:chExt cx="273050" cy="266701"/>
          </a:xfrm>
          <a:solidFill>
            <a:schemeClr val="bg1"/>
          </a:solidFill>
        </p:grpSpPr>
        <p:sp>
          <p:nvSpPr>
            <p:cNvPr id="32" name="Freeform 24"/>
            <p:cNvSpPr/>
            <p:nvPr/>
          </p:nvSpPr>
          <p:spPr bwMode="auto">
            <a:xfrm>
              <a:off x="3978276" y="841373"/>
              <a:ext cx="238125" cy="74613"/>
            </a:xfrm>
            <a:custGeom>
              <a:avLst/>
              <a:gdLst/>
              <a:ahLst/>
              <a:cxnLst>
                <a:cxn ang="0">
                  <a:pos x="101" y="30"/>
                </a:cxn>
                <a:cxn ang="0">
                  <a:pos x="96" y="32"/>
                </a:cxn>
                <a:cxn ang="0">
                  <a:pos x="55" y="13"/>
                </a:cxn>
                <a:cxn ang="0">
                  <a:pos x="49" y="13"/>
                </a:cxn>
                <a:cxn ang="0">
                  <a:pos x="7" y="32"/>
                </a:cxn>
                <a:cxn ang="0">
                  <a:pos x="2" y="30"/>
                </a:cxn>
                <a:cxn ang="0">
                  <a:pos x="1" y="26"/>
                </a:cxn>
                <a:cxn ang="0">
                  <a:pos x="2" y="21"/>
                </a:cxn>
                <a:cxn ang="0">
                  <a:pos x="49" y="0"/>
                </a:cxn>
                <a:cxn ang="0">
                  <a:pos x="55" y="0"/>
                </a:cxn>
                <a:cxn ang="0">
                  <a:pos x="101" y="21"/>
                </a:cxn>
                <a:cxn ang="0">
                  <a:pos x="103" y="26"/>
                </a:cxn>
                <a:cxn ang="0">
                  <a:pos x="101" y="30"/>
                </a:cxn>
              </a:cxnLst>
              <a:rect l="0" t="0" r="r" b="b"/>
              <a:pathLst>
                <a:path w="104" h="32">
                  <a:moveTo>
                    <a:pt x="101" y="30"/>
                  </a:moveTo>
                  <a:cubicBezTo>
                    <a:pt x="100" y="32"/>
                    <a:pt x="98" y="32"/>
                    <a:pt x="96" y="32"/>
                  </a:cubicBezTo>
                  <a:cubicBezTo>
                    <a:pt x="55" y="13"/>
                    <a:pt x="55" y="13"/>
                    <a:pt x="55" y="13"/>
                  </a:cubicBezTo>
                  <a:cubicBezTo>
                    <a:pt x="53" y="12"/>
                    <a:pt x="50" y="12"/>
                    <a:pt x="49" y="13"/>
                  </a:cubicBezTo>
                  <a:cubicBezTo>
                    <a:pt x="7" y="32"/>
                    <a:pt x="7" y="32"/>
                    <a:pt x="7" y="32"/>
                  </a:cubicBezTo>
                  <a:cubicBezTo>
                    <a:pt x="5" y="32"/>
                    <a:pt x="3" y="32"/>
                    <a:pt x="2" y="30"/>
                  </a:cubicBezTo>
                  <a:cubicBezTo>
                    <a:pt x="1" y="26"/>
                    <a:pt x="1" y="26"/>
                    <a:pt x="1" y="26"/>
                  </a:cubicBezTo>
                  <a:cubicBezTo>
                    <a:pt x="0" y="24"/>
                    <a:pt x="1" y="22"/>
                    <a:pt x="2" y="21"/>
                  </a:cubicBezTo>
                  <a:cubicBezTo>
                    <a:pt x="49" y="0"/>
                    <a:pt x="49" y="0"/>
                    <a:pt x="49" y="0"/>
                  </a:cubicBezTo>
                  <a:cubicBezTo>
                    <a:pt x="50" y="0"/>
                    <a:pt x="53" y="0"/>
                    <a:pt x="55" y="0"/>
                  </a:cubicBezTo>
                  <a:cubicBezTo>
                    <a:pt x="101" y="21"/>
                    <a:pt x="101" y="21"/>
                    <a:pt x="101" y="21"/>
                  </a:cubicBezTo>
                  <a:cubicBezTo>
                    <a:pt x="103" y="22"/>
                    <a:pt x="104" y="24"/>
                    <a:pt x="103" y="26"/>
                  </a:cubicBezTo>
                  <a:lnTo>
                    <a:pt x="101" y="30"/>
                  </a:lnTo>
                  <a:close/>
                </a:path>
              </a:pathLst>
            </a:custGeom>
            <a:grpFill/>
            <a:ln w="9525">
              <a:noFill/>
              <a:round/>
            </a:ln>
          </p:spPr>
          <p:txBody>
            <a:bodyPr vert="horz" wrap="square" lIns="121920" tIns="60960" rIns="121920" bIns="60960" numCol="1" anchor="t" anchorCtr="0" compatLnSpc="1"/>
            <a:lstStyle/>
            <a:p>
              <a:endParaRPr lang="en-US" sz="2400"/>
            </a:p>
          </p:txBody>
        </p:sp>
        <p:sp>
          <p:nvSpPr>
            <p:cNvPr id="33" name="Freeform 25"/>
            <p:cNvSpPr/>
            <p:nvPr/>
          </p:nvSpPr>
          <p:spPr bwMode="auto">
            <a:xfrm>
              <a:off x="4008438" y="928686"/>
              <a:ext cx="31750" cy="96838"/>
            </a:xfrm>
            <a:custGeom>
              <a:avLst/>
              <a:gdLst/>
              <a:ahLst/>
              <a:cxnLst>
                <a:cxn ang="0">
                  <a:pos x="14" y="39"/>
                </a:cxn>
                <a:cxn ang="0">
                  <a:pos x="11" y="42"/>
                </a:cxn>
                <a:cxn ang="0">
                  <a:pos x="3" y="42"/>
                </a:cxn>
                <a:cxn ang="0">
                  <a:pos x="0" y="39"/>
                </a:cxn>
                <a:cxn ang="0">
                  <a:pos x="0" y="3"/>
                </a:cxn>
                <a:cxn ang="0">
                  <a:pos x="3" y="0"/>
                </a:cxn>
                <a:cxn ang="0">
                  <a:pos x="11" y="0"/>
                </a:cxn>
                <a:cxn ang="0">
                  <a:pos x="14" y="3"/>
                </a:cxn>
                <a:cxn ang="0">
                  <a:pos x="14" y="39"/>
                </a:cxn>
              </a:cxnLst>
              <a:rect l="0" t="0" r="r" b="b"/>
              <a:pathLst>
                <a:path w="14" h="42">
                  <a:moveTo>
                    <a:pt x="14" y="39"/>
                  </a:moveTo>
                  <a:cubicBezTo>
                    <a:pt x="14" y="41"/>
                    <a:pt x="12" y="42"/>
                    <a:pt x="11" y="42"/>
                  </a:cubicBezTo>
                  <a:cubicBezTo>
                    <a:pt x="3" y="42"/>
                    <a:pt x="3" y="42"/>
                    <a:pt x="3" y="42"/>
                  </a:cubicBezTo>
                  <a:cubicBezTo>
                    <a:pt x="1" y="42"/>
                    <a:pt x="0" y="41"/>
                    <a:pt x="0" y="39"/>
                  </a:cubicBezTo>
                  <a:cubicBezTo>
                    <a:pt x="0" y="3"/>
                    <a:pt x="0" y="3"/>
                    <a:pt x="0" y="3"/>
                  </a:cubicBezTo>
                  <a:cubicBezTo>
                    <a:pt x="0" y="2"/>
                    <a:pt x="1" y="0"/>
                    <a:pt x="3" y="0"/>
                  </a:cubicBezTo>
                  <a:cubicBezTo>
                    <a:pt x="11" y="0"/>
                    <a:pt x="11" y="0"/>
                    <a:pt x="11" y="0"/>
                  </a:cubicBezTo>
                  <a:cubicBezTo>
                    <a:pt x="12" y="0"/>
                    <a:pt x="14" y="2"/>
                    <a:pt x="14" y="3"/>
                  </a:cubicBezTo>
                  <a:lnTo>
                    <a:pt x="14" y="39"/>
                  </a:lnTo>
                  <a:close/>
                </a:path>
              </a:pathLst>
            </a:custGeom>
            <a:grpFill/>
            <a:ln w="9525">
              <a:noFill/>
              <a:round/>
            </a:ln>
          </p:spPr>
          <p:txBody>
            <a:bodyPr vert="horz" wrap="square" lIns="121920" tIns="60960" rIns="121920" bIns="60960" numCol="1" anchor="t" anchorCtr="0" compatLnSpc="1"/>
            <a:lstStyle/>
            <a:p>
              <a:endParaRPr lang="en-US" sz="2400"/>
            </a:p>
          </p:txBody>
        </p:sp>
        <p:sp>
          <p:nvSpPr>
            <p:cNvPr id="34" name="Freeform 26"/>
            <p:cNvSpPr/>
            <p:nvPr/>
          </p:nvSpPr>
          <p:spPr bwMode="auto">
            <a:xfrm>
              <a:off x="4081463" y="928686"/>
              <a:ext cx="31750" cy="96838"/>
            </a:xfrm>
            <a:custGeom>
              <a:avLst/>
              <a:gdLst/>
              <a:ahLst/>
              <a:cxnLst>
                <a:cxn ang="0">
                  <a:pos x="14" y="39"/>
                </a:cxn>
                <a:cxn ang="0">
                  <a:pos x="11" y="42"/>
                </a:cxn>
                <a:cxn ang="0">
                  <a:pos x="3" y="42"/>
                </a:cxn>
                <a:cxn ang="0">
                  <a:pos x="0" y="39"/>
                </a:cxn>
                <a:cxn ang="0">
                  <a:pos x="0" y="3"/>
                </a:cxn>
                <a:cxn ang="0">
                  <a:pos x="3" y="0"/>
                </a:cxn>
                <a:cxn ang="0">
                  <a:pos x="11" y="0"/>
                </a:cxn>
                <a:cxn ang="0">
                  <a:pos x="14" y="3"/>
                </a:cxn>
                <a:cxn ang="0">
                  <a:pos x="14" y="39"/>
                </a:cxn>
              </a:cxnLst>
              <a:rect l="0" t="0" r="r" b="b"/>
              <a:pathLst>
                <a:path w="14" h="42">
                  <a:moveTo>
                    <a:pt x="14" y="39"/>
                  </a:moveTo>
                  <a:cubicBezTo>
                    <a:pt x="14" y="41"/>
                    <a:pt x="12" y="42"/>
                    <a:pt x="11" y="42"/>
                  </a:cubicBezTo>
                  <a:cubicBezTo>
                    <a:pt x="3" y="42"/>
                    <a:pt x="3" y="42"/>
                    <a:pt x="3" y="42"/>
                  </a:cubicBezTo>
                  <a:cubicBezTo>
                    <a:pt x="1" y="42"/>
                    <a:pt x="0" y="41"/>
                    <a:pt x="0" y="39"/>
                  </a:cubicBezTo>
                  <a:cubicBezTo>
                    <a:pt x="0" y="3"/>
                    <a:pt x="0" y="3"/>
                    <a:pt x="0" y="3"/>
                  </a:cubicBezTo>
                  <a:cubicBezTo>
                    <a:pt x="0" y="2"/>
                    <a:pt x="1" y="0"/>
                    <a:pt x="3" y="0"/>
                  </a:cubicBezTo>
                  <a:cubicBezTo>
                    <a:pt x="11" y="0"/>
                    <a:pt x="11" y="0"/>
                    <a:pt x="11" y="0"/>
                  </a:cubicBezTo>
                  <a:cubicBezTo>
                    <a:pt x="12" y="0"/>
                    <a:pt x="14" y="2"/>
                    <a:pt x="14" y="3"/>
                  </a:cubicBezTo>
                  <a:lnTo>
                    <a:pt x="14" y="39"/>
                  </a:lnTo>
                  <a:close/>
                </a:path>
              </a:pathLst>
            </a:custGeom>
            <a:grpFill/>
            <a:ln w="9525">
              <a:noFill/>
              <a:round/>
            </a:ln>
          </p:spPr>
          <p:txBody>
            <a:bodyPr vert="horz" wrap="square" lIns="121920" tIns="60960" rIns="121920" bIns="60960" numCol="1" anchor="t" anchorCtr="0" compatLnSpc="1"/>
            <a:lstStyle/>
            <a:p>
              <a:endParaRPr lang="en-US" sz="2400"/>
            </a:p>
          </p:txBody>
        </p:sp>
        <p:sp>
          <p:nvSpPr>
            <p:cNvPr id="35" name="Freeform 27"/>
            <p:cNvSpPr/>
            <p:nvPr/>
          </p:nvSpPr>
          <p:spPr bwMode="auto">
            <a:xfrm>
              <a:off x="4154488" y="928686"/>
              <a:ext cx="30163" cy="96838"/>
            </a:xfrm>
            <a:custGeom>
              <a:avLst/>
              <a:gdLst/>
              <a:ahLst/>
              <a:cxnLst>
                <a:cxn ang="0">
                  <a:pos x="13" y="39"/>
                </a:cxn>
                <a:cxn ang="0">
                  <a:pos x="11" y="42"/>
                </a:cxn>
                <a:cxn ang="0">
                  <a:pos x="3" y="42"/>
                </a:cxn>
                <a:cxn ang="0">
                  <a:pos x="0" y="39"/>
                </a:cxn>
                <a:cxn ang="0">
                  <a:pos x="0" y="3"/>
                </a:cxn>
                <a:cxn ang="0">
                  <a:pos x="3" y="0"/>
                </a:cxn>
                <a:cxn ang="0">
                  <a:pos x="11" y="0"/>
                </a:cxn>
                <a:cxn ang="0">
                  <a:pos x="13" y="3"/>
                </a:cxn>
                <a:cxn ang="0">
                  <a:pos x="13" y="39"/>
                </a:cxn>
              </a:cxnLst>
              <a:rect l="0" t="0" r="r" b="b"/>
              <a:pathLst>
                <a:path w="13" h="42">
                  <a:moveTo>
                    <a:pt x="13" y="39"/>
                  </a:moveTo>
                  <a:cubicBezTo>
                    <a:pt x="13" y="41"/>
                    <a:pt x="12" y="42"/>
                    <a:pt x="11" y="42"/>
                  </a:cubicBezTo>
                  <a:cubicBezTo>
                    <a:pt x="3" y="42"/>
                    <a:pt x="3" y="42"/>
                    <a:pt x="3" y="42"/>
                  </a:cubicBezTo>
                  <a:cubicBezTo>
                    <a:pt x="1" y="42"/>
                    <a:pt x="0" y="41"/>
                    <a:pt x="0" y="39"/>
                  </a:cubicBezTo>
                  <a:cubicBezTo>
                    <a:pt x="0" y="3"/>
                    <a:pt x="0" y="3"/>
                    <a:pt x="0" y="3"/>
                  </a:cubicBezTo>
                  <a:cubicBezTo>
                    <a:pt x="0" y="2"/>
                    <a:pt x="1" y="0"/>
                    <a:pt x="3" y="0"/>
                  </a:cubicBezTo>
                  <a:cubicBezTo>
                    <a:pt x="11" y="0"/>
                    <a:pt x="11" y="0"/>
                    <a:pt x="11" y="0"/>
                  </a:cubicBezTo>
                  <a:cubicBezTo>
                    <a:pt x="12" y="0"/>
                    <a:pt x="13" y="2"/>
                    <a:pt x="13" y="3"/>
                  </a:cubicBezTo>
                  <a:lnTo>
                    <a:pt x="13" y="39"/>
                  </a:lnTo>
                  <a:close/>
                </a:path>
              </a:pathLst>
            </a:custGeom>
            <a:grpFill/>
            <a:ln w="9525">
              <a:noFill/>
              <a:round/>
            </a:ln>
          </p:spPr>
          <p:txBody>
            <a:bodyPr vert="horz" wrap="square" lIns="121920" tIns="60960" rIns="121920" bIns="60960" numCol="1" anchor="t" anchorCtr="0" compatLnSpc="1"/>
            <a:lstStyle/>
            <a:p>
              <a:endParaRPr lang="en-US" sz="2400"/>
            </a:p>
          </p:txBody>
        </p:sp>
        <p:sp>
          <p:nvSpPr>
            <p:cNvPr id="36" name="Freeform 28"/>
            <p:cNvSpPr/>
            <p:nvPr/>
          </p:nvSpPr>
          <p:spPr bwMode="auto">
            <a:xfrm>
              <a:off x="3978276" y="1046161"/>
              <a:ext cx="236538" cy="22225"/>
            </a:xfrm>
            <a:custGeom>
              <a:avLst/>
              <a:gdLst/>
              <a:ahLst/>
              <a:cxnLst>
                <a:cxn ang="0">
                  <a:pos x="103" y="7"/>
                </a:cxn>
                <a:cxn ang="0">
                  <a:pos x="100" y="10"/>
                </a:cxn>
                <a:cxn ang="0">
                  <a:pos x="4" y="10"/>
                </a:cxn>
                <a:cxn ang="0">
                  <a:pos x="0" y="7"/>
                </a:cxn>
                <a:cxn ang="0">
                  <a:pos x="0" y="3"/>
                </a:cxn>
                <a:cxn ang="0">
                  <a:pos x="4" y="0"/>
                </a:cxn>
                <a:cxn ang="0">
                  <a:pos x="100" y="0"/>
                </a:cxn>
                <a:cxn ang="0">
                  <a:pos x="103" y="3"/>
                </a:cxn>
                <a:cxn ang="0">
                  <a:pos x="103" y="7"/>
                </a:cxn>
              </a:cxnLst>
              <a:rect l="0" t="0" r="r" b="b"/>
              <a:pathLst>
                <a:path w="103" h="10">
                  <a:moveTo>
                    <a:pt x="103" y="7"/>
                  </a:moveTo>
                  <a:cubicBezTo>
                    <a:pt x="103" y="9"/>
                    <a:pt x="102" y="10"/>
                    <a:pt x="100" y="10"/>
                  </a:cubicBezTo>
                  <a:cubicBezTo>
                    <a:pt x="4" y="10"/>
                    <a:pt x="4" y="10"/>
                    <a:pt x="4" y="10"/>
                  </a:cubicBezTo>
                  <a:cubicBezTo>
                    <a:pt x="2" y="10"/>
                    <a:pt x="0" y="9"/>
                    <a:pt x="0" y="7"/>
                  </a:cubicBezTo>
                  <a:cubicBezTo>
                    <a:pt x="0" y="3"/>
                    <a:pt x="0" y="3"/>
                    <a:pt x="0" y="3"/>
                  </a:cubicBezTo>
                  <a:cubicBezTo>
                    <a:pt x="0" y="1"/>
                    <a:pt x="2" y="0"/>
                    <a:pt x="4" y="0"/>
                  </a:cubicBezTo>
                  <a:cubicBezTo>
                    <a:pt x="100" y="0"/>
                    <a:pt x="100" y="0"/>
                    <a:pt x="100" y="0"/>
                  </a:cubicBezTo>
                  <a:cubicBezTo>
                    <a:pt x="102" y="0"/>
                    <a:pt x="103" y="1"/>
                    <a:pt x="103" y="3"/>
                  </a:cubicBezTo>
                  <a:lnTo>
                    <a:pt x="103" y="7"/>
                  </a:lnTo>
                  <a:close/>
                </a:path>
              </a:pathLst>
            </a:custGeom>
            <a:grpFill/>
            <a:ln w="9525">
              <a:noFill/>
              <a:round/>
            </a:ln>
          </p:spPr>
          <p:txBody>
            <a:bodyPr vert="horz" wrap="square" lIns="121920" tIns="60960" rIns="121920" bIns="60960" numCol="1" anchor="t" anchorCtr="0" compatLnSpc="1"/>
            <a:lstStyle/>
            <a:p>
              <a:endParaRPr lang="en-US" sz="2400"/>
            </a:p>
          </p:txBody>
        </p:sp>
        <p:sp>
          <p:nvSpPr>
            <p:cNvPr id="37" name="Freeform 29"/>
            <p:cNvSpPr/>
            <p:nvPr/>
          </p:nvSpPr>
          <p:spPr bwMode="auto">
            <a:xfrm>
              <a:off x="3959226" y="1082674"/>
              <a:ext cx="273050" cy="25400"/>
            </a:xfrm>
            <a:custGeom>
              <a:avLst/>
              <a:gdLst/>
              <a:ahLst/>
              <a:cxnLst>
                <a:cxn ang="0">
                  <a:pos x="119" y="8"/>
                </a:cxn>
                <a:cxn ang="0">
                  <a:pos x="116" y="11"/>
                </a:cxn>
                <a:cxn ang="0">
                  <a:pos x="4" y="11"/>
                </a:cxn>
                <a:cxn ang="0">
                  <a:pos x="0" y="8"/>
                </a:cxn>
                <a:cxn ang="0">
                  <a:pos x="0" y="4"/>
                </a:cxn>
                <a:cxn ang="0">
                  <a:pos x="4" y="0"/>
                </a:cxn>
                <a:cxn ang="0">
                  <a:pos x="116" y="0"/>
                </a:cxn>
                <a:cxn ang="0">
                  <a:pos x="119" y="4"/>
                </a:cxn>
                <a:cxn ang="0">
                  <a:pos x="119" y="8"/>
                </a:cxn>
              </a:cxnLst>
              <a:rect l="0" t="0" r="r" b="b"/>
              <a:pathLst>
                <a:path w="119" h="11">
                  <a:moveTo>
                    <a:pt x="119" y="8"/>
                  </a:moveTo>
                  <a:cubicBezTo>
                    <a:pt x="119" y="9"/>
                    <a:pt x="117" y="11"/>
                    <a:pt x="116" y="11"/>
                  </a:cubicBezTo>
                  <a:cubicBezTo>
                    <a:pt x="4" y="11"/>
                    <a:pt x="4" y="11"/>
                    <a:pt x="4" y="11"/>
                  </a:cubicBezTo>
                  <a:cubicBezTo>
                    <a:pt x="2" y="11"/>
                    <a:pt x="0" y="9"/>
                    <a:pt x="0" y="8"/>
                  </a:cubicBezTo>
                  <a:cubicBezTo>
                    <a:pt x="0" y="4"/>
                    <a:pt x="0" y="4"/>
                    <a:pt x="0" y="4"/>
                  </a:cubicBezTo>
                  <a:cubicBezTo>
                    <a:pt x="0" y="2"/>
                    <a:pt x="2" y="0"/>
                    <a:pt x="4" y="0"/>
                  </a:cubicBezTo>
                  <a:cubicBezTo>
                    <a:pt x="116" y="0"/>
                    <a:pt x="116" y="0"/>
                    <a:pt x="116" y="0"/>
                  </a:cubicBezTo>
                  <a:cubicBezTo>
                    <a:pt x="117" y="0"/>
                    <a:pt x="119" y="2"/>
                    <a:pt x="119" y="4"/>
                  </a:cubicBezTo>
                  <a:lnTo>
                    <a:pt x="119" y="8"/>
                  </a:lnTo>
                  <a:close/>
                </a:path>
              </a:pathLst>
            </a:custGeom>
            <a:grpFill/>
            <a:ln w="9525">
              <a:noFill/>
              <a:round/>
            </a:ln>
          </p:spPr>
          <p:txBody>
            <a:bodyPr vert="horz" wrap="square" lIns="121920" tIns="60960" rIns="121920" bIns="60960" numCol="1" anchor="t" anchorCtr="0" compatLnSpc="1"/>
            <a:lstStyle/>
            <a:p>
              <a:endParaRPr lang="en-US" sz="2400"/>
            </a:p>
          </p:txBody>
        </p:sp>
      </p:grpSp>
      <p:grpSp>
        <p:nvGrpSpPr>
          <p:cNvPr id="38" name="Group 22"/>
          <p:cNvGrpSpPr/>
          <p:nvPr/>
        </p:nvGrpSpPr>
        <p:grpSpPr>
          <a:xfrm>
            <a:off x="6880204" y="2693047"/>
            <a:ext cx="468996" cy="539075"/>
            <a:chOff x="5130801" y="1333499"/>
            <a:chExt cx="276225" cy="317500"/>
          </a:xfrm>
          <a:solidFill>
            <a:schemeClr val="bg1"/>
          </a:solidFill>
        </p:grpSpPr>
        <p:sp>
          <p:nvSpPr>
            <p:cNvPr id="39" name="Freeform 106"/>
            <p:cNvSpPr>
              <a:spLocks noEditPoints="1"/>
            </p:cNvSpPr>
            <p:nvPr/>
          </p:nvSpPr>
          <p:spPr bwMode="auto">
            <a:xfrm>
              <a:off x="5167313" y="1333499"/>
              <a:ext cx="203200" cy="166688"/>
            </a:xfrm>
            <a:custGeom>
              <a:avLst/>
              <a:gdLst/>
              <a:ahLst/>
              <a:cxnLst>
                <a:cxn ang="0">
                  <a:pos x="44" y="12"/>
                </a:cxn>
                <a:cxn ang="0">
                  <a:pos x="17" y="28"/>
                </a:cxn>
                <a:cxn ang="0">
                  <a:pos x="16" y="28"/>
                </a:cxn>
                <a:cxn ang="0">
                  <a:pos x="15" y="28"/>
                </a:cxn>
                <a:cxn ang="0">
                  <a:pos x="14" y="27"/>
                </a:cxn>
                <a:cxn ang="0">
                  <a:pos x="42" y="6"/>
                </a:cxn>
                <a:cxn ang="0">
                  <a:pos x="46" y="6"/>
                </a:cxn>
                <a:cxn ang="0">
                  <a:pos x="74" y="27"/>
                </a:cxn>
                <a:cxn ang="0">
                  <a:pos x="73" y="28"/>
                </a:cxn>
                <a:cxn ang="0">
                  <a:pos x="72" y="28"/>
                </a:cxn>
                <a:cxn ang="0">
                  <a:pos x="71" y="28"/>
                </a:cxn>
                <a:cxn ang="0">
                  <a:pos x="44" y="12"/>
                </a:cxn>
                <a:cxn ang="0">
                  <a:pos x="81" y="27"/>
                </a:cxn>
                <a:cxn ang="0">
                  <a:pos x="46" y="0"/>
                </a:cxn>
                <a:cxn ang="0">
                  <a:pos x="42" y="0"/>
                </a:cxn>
                <a:cxn ang="0">
                  <a:pos x="8" y="27"/>
                </a:cxn>
                <a:cxn ang="0">
                  <a:pos x="6" y="28"/>
                </a:cxn>
                <a:cxn ang="0">
                  <a:pos x="0" y="42"/>
                </a:cxn>
                <a:cxn ang="0">
                  <a:pos x="0" y="48"/>
                </a:cxn>
                <a:cxn ang="0">
                  <a:pos x="8" y="58"/>
                </a:cxn>
                <a:cxn ang="0">
                  <a:pos x="15" y="58"/>
                </a:cxn>
                <a:cxn ang="0">
                  <a:pos x="17" y="58"/>
                </a:cxn>
                <a:cxn ang="0">
                  <a:pos x="18" y="58"/>
                </a:cxn>
                <a:cxn ang="0">
                  <a:pos x="44" y="73"/>
                </a:cxn>
                <a:cxn ang="0">
                  <a:pos x="70" y="58"/>
                </a:cxn>
                <a:cxn ang="0">
                  <a:pos x="71" y="58"/>
                </a:cxn>
                <a:cxn ang="0">
                  <a:pos x="73" y="58"/>
                </a:cxn>
                <a:cxn ang="0">
                  <a:pos x="80" y="58"/>
                </a:cxn>
                <a:cxn ang="0">
                  <a:pos x="88" y="48"/>
                </a:cxn>
                <a:cxn ang="0">
                  <a:pos x="88" y="42"/>
                </a:cxn>
                <a:cxn ang="0">
                  <a:pos x="82" y="28"/>
                </a:cxn>
                <a:cxn ang="0">
                  <a:pos x="81" y="27"/>
                </a:cxn>
              </a:cxnLst>
              <a:rect l="0" t="0" r="r" b="b"/>
              <a:pathLst>
                <a:path w="88" h="73">
                  <a:moveTo>
                    <a:pt x="44" y="12"/>
                  </a:moveTo>
                  <a:cubicBezTo>
                    <a:pt x="32" y="12"/>
                    <a:pt x="22" y="18"/>
                    <a:pt x="17" y="28"/>
                  </a:cubicBezTo>
                  <a:cubicBezTo>
                    <a:pt x="17" y="28"/>
                    <a:pt x="17" y="28"/>
                    <a:pt x="16" y="28"/>
                  </a:cubicBezTo>
                  <a:cubicBezTo>
                    <a:pt x="16" y="28"/>
                    <a:pt x="15" y="28"/>
                    <a:pt x="15" y="28"/>
                  </a:cubicBezTo>
                  <a:cubicBezTo>
                    <a:pt x="15" y="28"/>
                    <a:pt x="14" y="28"/>
                    <a:pt x="14" y="27"/>
                  </a:cubicBezTo>
                  <a:cubicBezTo>
                    <a:pt x="15" y="15"/>
                    <a:pt x="28" y="6"/>
                    <a:pt x="42" y="6"/>
                  </a:cubicBezTo>
                  <a:cubicBezTo>
                    <a:pt x="46" y="6"/>
                    <a:pt x="46" y="6"/>
                    <a:pt x="46" y="6"/>
                  </a:cubicBezTo>
                  <a:cubicBezTo>
                    <a:pt x="60" y="6"/>
                    <a:pt x="72" y="15"/>
                    <a:pt x="74" y="27"/>
                  </a:cubicBezTo>
                  <a:cubicBezTo>
                    <a:pt x="74" y="27"/>
                    <a:pt x="74" y="28"/>
                    <a:pt x="73" y="28"/>
                  </a:cubicBezTo>
                  <a:cubicBezTo>
                    <a:pt x="73" y="28"/>
                    <a:pt x="73" y="28"/>
                    <a:pt x="72" y="28"/>
                  </a:cubicBezTo>
                  <a:cubicBezTo>
                    <a:pt x="72" y="28"/>
                    <a:pt x="71" y="28"/>
                    <a:pt x="71" y="28"/>
                  </a:cubicBezTo>
                  <a:cubicBezTo>
                    <a:pt x="66" y="18"/>
                    <a:pt x="56" y="12"/>
                    <a:pt x="44" y="12"/>
                  </a:cubicBezTo>
                  <a:moveTo>
                    <a:pt x="81" y="27"/>
                  </a:moveTo>
                  <a:cubicBezTo>
                    <a:pt x="79" y="12"/>
                    <a:pt x="64" y="0"/>
                    <a:pt x="46" y="0"/>
                  </a:cubicBezTo>
                  <a:cubicBezTo>
                    <a:pt x="42" y="0"/>
                    <a:pt x="42" y="0"/>
                    <a:pt x="42" y="0"/>
                  </a:cubicBezTo>
                  <a:cubicBezTo>
                    <a:pt x="24" y="0"/>
                    <a:pt x="9" y="11"/>
                    <a:pt x="8" y="27"/>
                  </a:cubicBezTo>
                  <a:cubicBezTo>
                    <a:pt x="7" y="28"/>
                    <a:pt x="7" y="28"/>
                    <a:pt x="6" y="28"/>
                  </a:cubicBezTo>
                  <a:cubicBezTo>
                    <a:pt x="4" y="29"/>
                    <a:pt x="0" y="32"/>
                    <a:pt x="0" y="42"/>
                  </a:cubicBezTo>
                  <a:cubicBezTo>
                    <a:pt x="0" y="48"/>
                    <a:pt x="0" y="48"/>
                    <a:pt x="0" y="48"/>
                  </a:cubicBezTo>
                  <a:cubicBezTo>
                    <a:pt x="0" y="56"/>
                    <a:pt x="6" y="58"/>
                    <a:pt x="8" y="58"/>
                  </a:cubicBezTo>
                  <a:cubicBezTo>
                    <a:pt x="15" y="58"/>
                    <a:pt x="15" y="58"/>
                    <a:pt x="15" y="58"/>
                  </a:cubicBezTo>
                  <a:cubicBezTo>
                    <a:pt x="16" y="58"/>
                    <a:pt x="16" y="57"/>
                    <a:pt x="17" y="58"/>
                  </a:cubicBezTo>
                  <a:cubicBezTo>
                    <a:pt x="17" y="58"/>
                    <a:pt x="18" y="58"/>
                    <a:pt x="18" y="58"/>
                  </a:cubicBezTo>
                  <a:cubicBezTo>
                    <a:pt x="23" y="67"/>
                    <a:pt x="33" y="73"/>
                    <a:pt x="44" y="73"/>
                  </a:cubicBezTo>
                  <a:cubicBezTo>
                    <a:pt x="55" y="73"/>
                    <a:pt x="65" y="67"/>
                    <a:pt x="70" y="58"/>
                  </a:cubicBezTo>
                  <a:cubicBezTo>
                    <a:pt x="70" y="58"/>
                    <a:pt x="71" y="58"/>
                    <a:pt x="71" y="58"/>
                  </a:cubicBezTo>
                  <a:cubicBezTo>
                    <a:pt x="72" y="57"/>
                    <a:pt x="72" y="58"/>
                    <a:pt x="73" y="58"/>
                  </a:cubicBezTo>
                  <a:cubicBezTo>
                    <a:pt x="80" y="58"/>
                    <a:pt x="80" y="58"/>
                    <a:pt x="80" y="58"/>
                  </a:cubicBezTo>
                  <a:cubicBezTo>
                    <a:pt x="83" y="58"/>
                    <a:pt x="88" y="56"/>
                    <a:pt x="88" y="48"/>
                  </a:cubicBezTo>
                  <a:cubicBezTo>
                    <a:pt x="88" y="42"/>
                    <a:pt x="88" y="42"/>
                    <a:pt x="88" y="42"/>
                  </a:cubicBezTo>
                  <a:cubicBezTo>
                    <a:pt x="88" y="32"/>
                    <a:pt x="84" y="29"/>
                    <a:pt x="82" y="28"/>
                  </a:cubicBezTo>
                  <a:cubicBezTo>
                    <a:pt x="81" y="28"/>
                    <a:pt x="81" y="28"/>
                    <a:pt x="81" y="27"/>
                  </a:cubicBezTo>
                </a:path>
              </a:pathLst>
            </a:custGeom>
            <a:grpFill/>
            <a:ln w="9525">
              <a:noFill/>
              <a:round/>
            </a:ln>
          </p:spPr>
          <p:txBody>
            <a:bodyPr vert="horz" wrap="square" lIns="121920" tIns="60960" rIns="121920" bIns="60960" numCol="1" anchor="t" anchorCtr="0" compatLnSpc="1"/>
            <a:lstStyle/>
            <a:p>
              <a:endParaRPr lang="en-US" sz="2400"/>
            </a:p>
          </p:txBody>
        </p:sp>
        <p:sp>
          <p:nvSpPr>
            <p:cNvPr id="40" name="Freeform 107"/>
            <p:cNvSpPr>
              <a:spLocks noEditPoints="1"/>
            </p:cNvSpPr>
            <p:nvPr/>
          </p:nvSpPr>
          <p:spPr bwMode="auto">
            <a:xfrm>
              <a:off x="5130801" y="1519236"/>
              <a:ext cx="276225" cy="131763"/>
            </a:xfrm>
            <a:custGeom>
              <a:avLst/>
              <a:gdLst/>
              <a:ahLst/>
              <a:cxnLst>
                <a:cxn ang="0">
                  <a:pos x="85" y="26"/>
                </a:cxn>
                <a:cxn ang="0">
                  <a:pos x="82" y="28"/>
                </a:cxn>
                <a:cxn ang="0">
                  <a:pos x="67" y="28"/>
                </a:cxn>
                <a:cxn ang="0">
                  <a:pos x="65" y="26"/>
                </a:cxn>
                <a:cxn ang="0">
                  <a:pos x="65" y="22"/>
                </a:cxn>
                <a:cxn ang="0">
                  <a:pos x="67" y="20"/>
                </a:cxn>
                <a:cxn ang="0">
                  <a:pos x="82" y="20"/>
                </a:cxn>
                <a:cxn ang="0">
                  <a:pos x="85" y="22"/>
                </a:cxn>
                <a:cxn ang="0">
                  <a:pos x="85" y="26"/>
                </a:cxn>
                <a:cxn ang="0">
                  <a:pos x="119" y="54"/>
                </a:cxn>
                <a:cxn ang="0">
                  <a:pos x="99" y="11"/>
                </a:cxn>
                <a:cxn ang="0">
                  <a:pos x="85" y="0"/>
                </a:cxn>
                <a:cxn ang="0">
                  <a:pos x="36" y="0"/>
                </a:cxn>
                <a:cxn ang="0">
                  <a:pos x="35" y="0"/>
                </a:cxn>
                <a:cxn ang="0">
                  <a:pos x="22" y="11"/>
                </a:cxn>
                <a:cxn ang="0">
                  <a:pos x="1" y="54"/>
                </a:cxn>
                <a:cxn ang="0">
                  <a:pos x="4" y="58"/>
                </a:cxn>
                <a:cxn ang="0">
                  <a:pos x="19" y="58"/>
                </a:cxn>
                <a:cxn ang="0">
                  <a:pos x="22" y="55"/>
                </a:cxn>
                <a:cxn ang="0">
                  <a:pos x="31" y="39"/>
                </a:cxn>
                <a:cxn ang="0">
                  <a:pos x="33" y="40"/>
                </a:cxn>
                <a:cxn ang="0">
                  <a:pos x="34" y="54"/>
                </a:cxn>
                <a:cxn ang="0">
                  <a:pos x="36" y="58"/>
                </a:cxn>
                <a:cxn ang="0">
                  <a:pos x="86" y="58"/>
                </a:cxn>
                <a:cxn ang="0">
                  <a:pos x="90" y="53"/>
                </a:cxn>
                <a:cxn ang="0">
                  <a:pos x="90" y="40"/>
                </a:cxn>
                <a:cxn ang="0">
                  <a:pos x="92" y="39"/>
                </a:cxn>
                <a:cxn ang="0">
                  <a:pos x="100" y="55"/>
                </a:cxn>
                <a:cxn ang="0">
                  <a:pos x="104" y="58"/>
                </a:cxn>
                <a:cxn ang="0">
                  <a:pos x="116" y="58"/>
                </a:cxn>
                <a:cxn ang="0">
                  <a:pos x="119" y="54"/>
                </a:cxn>
              </a:cxnLst>
              <a:rect l="0" t="0" r="r" b="b"/>
              <a:pathLst>
                <a:path w="120" h="58">
                  <a:moveTo>
                    <a:pt x="85" y="26"/>
                  </a:moveTo>
                  <a:cubicBezTo>
                    <a:pt x="85" y="27"/>
                    <a:pt x="84" y="28"/>
                    <a:pt x="82" y="28"/>
                  </a:cubicBezTo>
                  <a:cubicBezTo>
                    <a:pt x="67" y="28"/>
                    <a:pt x="67" y="28"/>
                    <a:pt x="67" y="28"/>
                  </a:cubicBezTo>
                  <a:cubicBezTo>
                    <a:pt x="66" y="28"/>
                    <a:pt x="65" y="27"/>
                    <a:pt x="65" y="26"/>
                  </a:cubicBezTo>
                  <a:cubicBezTo>
                    <a:pt x="65" y="22"/>
                    <a:pt x="65" y="22"/>
                    <a:pt x="65" y="22"/>
                  </a:cubicBezTo>
                  <a:cubicBezTo>
                    <a:pt x="65" y="21"/>
                    <a:pt x="66" y="20"/>
                    <a:pt x="67" y="20"/>
                  </a:cubicBezTo>
                  <a:cubicBezTo>
                    <a:pt x="82" y="20"/>
                    <a:pt x="82" y="20"/>
                    <a:pt x="82" y="20"/>
                  </a:cubicBezTo>
                  <a:cubicBezTo>
                    <a:pt x="84" y="20"/>
                    <a:pt x="85" y="21"/>
                    <a:pt x="85" y="22"/>
                  </a:cubicBezTo>
                  <a:lnTo>
                    <a:pt x="85" y="26"/>
                  </a:lnTo>
                  <a:close/>
                  <a:moveTo>
                    <a:pt x="119" y="54"/>
                  </a:moveTo>
                  <a:cubicBezTo>
                    <a:pt x="99" y="11"/>
                    <a:pt x="99" y="11"/>
                    <a:pt x="99" y="11"/>
                  </a:cubicBezTo>
                  <a:cubicBezTo>
                    <a:pt x="98" y="9"/>
                    <a:pt x="94" y="0"/>
                    <a:pt x="85" y="0"/>
                  </a:cubicBezTo>
                  <a:cubicBezTo>
                    <a:pt x="83" y="0"/>
                    <a:pt x="38" y="0"/>
                    <a:pt x="36" y="0"/>
                  </a:cubicBezTo>
                  <a:cubicBezTo>
                    <a:pt x="35" y="0"/>
                    <a:pt x="35" y="0"/>
                    <a:pt x="35" y="0"/>
                  </a:cubicBezTo>
                  <a:cubicBezTo>
                    <a:pt x="25" y="0"/>
                    <a:pt x="22" y="9"/>
                    <a:pt x="22" y="11"/>
                  </a:cubicBezTo>
                  <a:cubicBezTo>
                    <a:pt x="1" y="54"/>
                    <a:pt x="1" y="54"/>
                    <a:pt x="1" y="54"/>
                  </a:cubicBezTo>
                  <a:cubicBezTo>
                    <a:pt x="0" y="56"/>
                    <a:pt x="1" y="58"/>
                    <a:pt x="4" y="58"/>
                  </a:cubicBezTo>
                  <a:cubicBezTo>
                    <a:pt x="19" y="58"/>
                    <a:pt x="19" y="58"/>
                    <a:pt x="19" y="58"/>
                  </a:cubicBezTo>
                  <a:cubicBezTo>
                    <a:pt x="22" y="58"/>
                    <a:pt x="22" y="55"/>
                    <a:pt x="22" y="55"/>
                  </a:cubicBezTo>
                  <a:cubicBezTo>
                    <a:pt x="31" y="39"/>
                    <a:pt x="31" y="39"/>
                    <a:pt x="31" y="39"/>
                  </a:cubicBezTo>
                  <a:cubicBezTo>
                    <a:pt x="31" y="39"/>
                    <a:pt x="33" y="34"/>
                    <a:pt x="33" y="40"/>
                  </a:cubicBezTo>
                  <a:cubicBezTo>
                    <a:pt x="33" y="45"/>
                    <a:pt x="34" y="48"/>
                    <a:pt x="34" y="54"/>
                  </a:cubicBezTo>
                  <a:cubicBezTo>
                    <a:pt x="34" y="56"/>
                    <a:pt x="34" y="58"/>
                    <a:pt x="36" y="58"/>
                  </a:cubicBezTo>
                  <a:cubicBezTo>
                    <a:pt x="86" y="58"/>
                    <a:pt x="86" y="58"/>
                    <a:pt x="86" y="58"/>
                  </a:cubicBezTo>
                  <a:cubicBezTo>
                    <a:pt x="90" y="58"/>
                    <a:pt x="90" y="56"/>
                    <a:pt x="90" y="53"/>
                  </a:cubicBezTo>
                  <a:cubicBezTo>
                    <a:pt x="90" y="46"/>
                    <a:pt x="90" y="44"/>
                    <a:pt x="90" y="40"/>
                  </a:cubicBezTo>
                  <a:cubicBezTo>
                    <a:pt x="90" y="35"/>
                    <a:pt x="92" y="39"/>
                    <a:pt x="92" y="39"/>
                  </a:cubicBezTo>
                  <a:cubicBezTo>
                    <a:pt x="100" y="55"/>
                    <a:pt x="100" y="55"/>
                    <a:pt x="100" y="55"/>
                  </a:cubicBezTo>
                  <a:cubicBezTo>
                    <a:pt x="100" y="55"/>
                    <a:pt x="101" y="58"/>
                    <a:pt x="104" y="58"/>
                  </a:cubicBezTo>
                  <a:cubicBezTo>
                    <a:pt x="116" y="58"/>
                    <a:pt x="116" y="58"/>
                    <a:pt x="116" y="58"/>
                  </a:cubicBezTo>
                  <a:cubicBezTo>
                    <a:pt x="119" y="58"/>
                    <a:pt x="120" y="56"/>
                    <a:pt x="119" y="54"/>
                  </a:cubicBezTo>
                </a:path>
              </a:pathLst>
            </a:custGeom>
            <a:grpFill/>
            <a:ln w="9525">
              <a:noFill/>
              <a:round/>
            </a:ln>
          </p:spPr>
          <p:txBody>
            <a:bodyPr vert="horz" wrap="square" lIns="121920" tIns="60960" rIns="121920" bIns="60960" numCol="1" anchor="t" anchorCtr="0" compatLnSpc="1"/>
            <a:lstStyle/>
            <a:p>
              <a:endParaRPr lang="en-US" sz="2400"/>
            </a:p>
          </p:txBody>
        </p:sp>
      </p:grpSp>
      <p:grpSp>
        <p:nvGrpSpPr>
          <p:cNvPr id="41" name="Group 25"/>
          <p:cNvGrpSpPr/>
          <p:nvPr/>
        </p:nvGrpSpPr>
        <p:grpSpPr>
          <a:xfrm>
            <a:off x="4748665" y="4159562"/>
            <a:ext cx="584945" cy="552449"/>
            <a:chOff x="5530851" y="1866899"/>
            <a:chExt cx="285750" cy="269875"/>
          </a:xfrm>
          <a:solidFill>
            <a:schemeClr val="bg1"/>
          </a:solidFill>
        </p:grpSpPr>
        <p:sp>
          <p:nvSpPr>
            <p:cNvPr id="42" name="Oval 190"/>
            <p:cNvSpPr>
              <a:spLocks noChangeArrowheads="1"/>
            </p:cNvSpPr>
            <p:nvPr/>
          </p:nvSpPr>
          <p:spPr bwMode="auto">
            <a:xfrm>
              <a:off x="5661026" y="1912936"/>
              <a:ext cx="68263" cy="68263"/>
            </a:xfrm>
            <a:prstGeom prst="ellipse">
              <a:avLst/>
            </a:prstGeom>
            <a:grpFill/>
            <a:ln w="9525">
              <a:noFill/>
              <a:round/>
            </a:ln>
          </p:spPr>
          <p:txBody>
            <a:bodyPr vert="horz" wrap="square" lIns="121920" tIns="60960" rIns="121920" bIns="60960" numCol="1" anchor="t" anchorCtr="0" compatLnSpc="1"/>
            <a:lstStyle/>
            <a:p>
              <a:endParaRPr lang="en-US" sz="2400"/>
            </a:p>
          </p:txBody>
        </p:sp>
        <p:sp>
          <p:nvSpPr>
            <p:cNvPr id="43" name="Freeform 191"/>
            <p:cNvSpPr>
              <a:spLocks noEditPoints="1"/>
            </p:cNvSpPr>
            <p:nvPr/>
          </p:nvSpPr>
          <p:spPr bwMode="auto">
            <a:xfrm>
              <a:off x="5530851" y="1866899"/>
              <a:ext cx="285750" cy="269875"/>
            </a:xfrm>
            <a:custGeom>
              <a:avLst/>
              <a:gdLst/>
              <a:ahLst/>
              <a:cxnLst>
                <a:cxn ang="0">
                  <a:pos x="100" y="75"/>
                </a:cxn>
                <a:cxn ang="0">
                  <a:pos x="97" y="77"/>
                </a:cxn>
                <a:cxn ang="0">
                  <a:pos x="96" y="77"/>
                </a:cxn>
                <a:cxn ang="0">
                  <a:pos x="90" y="57"/>
                </a:cxn>
                <a:cxn ang="0">
                  <a:pos x="84" y="53"/>
                </a:cxn>
                <a:cxn ang="0">
                  <a:pos x="82" y="53"/>
                </a:cxn>
                <a:cxn ang="0">
                  <a:pos x="60" y="53"/>
                </a:cxn>
                <a:cxn ang="0">
                  <a:pos x="55" y="57"/>
                </a:cxn>
                <a:cxn ang="0">
                  <a:pos x="48" y="76"/>
                </a:cxn>
                <a:cxn ang="0">
                  <a:pos x="47" y="76"/>
                </a:cxn>
                <a:cxn ang="0">
                  <a:pos x="46" y="75"/>
                </a:cxn>
                <a:cxn ang="0">
                  <a:pos x="46" y="20"/>
                </a:cxn>
                <a:cxn ang="0">
                  <a:pos x="73" y="9"/>
                </a:cxn>
                <a:cxn ang="0">
                  <a:pos x="100" y="20"/>
                </a:cxn>
                <a:cxn ang="0">
                  <a:pos x="111" y="48"/>
                </a:cxn>
                <a:cxn ang="0">
                  <a:pos x="100" y="75"/>
                </a:cxn>
                <a:cxn ang="0">
                  <a:pos x="78" y="78"/>
                </a:cxn>
                <a:cxn ang="0">
                  <a:pos x="73" y="83"/>
                </a:cxn>
                <a:cxn ang="0">
                  <a:pos x="71" y="83"/>
                </a:cxn>
                <a:cxn ang="0">
                  <a:pos x="66" y="78"/>
                </a:cxn>
                <a:cxn ang="0">
                  <a:pos x="66" y="76"/>
                </a:cxn>
                <a:cxn ang="0">
                  <a:pos x="68" y="63"/>
                </a:cxn>
                <a:cxn ang="0">
                  <a:pos x="68" y="60"/>
                </a:cxn>
                <a:cxn ang="0">
                  <a:pos x="69" y="59"/>
                </a:cxn>
                <a:cxn ang="0">
                  <a:pos x="75" y="59"/>
                </a:cxn>
                <a:cxn ang="0">
                  <a:pos x="76" y="60"/>
                </a:cxn>
                <a:cxn ang="0">
                  <a:pos x="76" y="63"/>
                </a:cxn>
                <a:cxn ang="0">
                  <a:pos x="79" y="76"/>
                </a:cxn>
                <a:cxn ang="0">
                  <a:pos x="78" y="78"/>
                </a:cxn>
                <a:cxn ang="0">
                  <a:pos x="106" y="14"/>
                </a:cxn>
                <a:cxn ang="0">
                  <a:pos x="73" y="0"/>
                </a:cxn>
                <a:cxn ang="0">
                  <a:pos x="39" y="14"/>
                </a:cxn>
                <a:cxn ang="0">
                  <a:pos x="25" y="42"/>
                </a:cxn>
                <a:cxn ang="0">
                  <a:pos x="32" y="71"/>
                </a:cxn>
                <a:cxn ang="0">
                  <a:pos x="31" y="76"/>
                </a:cxn>
                <a:cxn ang="0">
                  <a:pos x="6" y="101"/>
                </a:cxn>
                <a:cxn ang="0">
                  <a:pos x="4" y="115"/>
                </a:cxn>
                <a:cxn ang="0">
                  <a:pos x="5" y="116"/>
                </a:cxn>
                <a:cxn ang="0">
                  <a:pos x="10" y="118"/>
                </a:cxn>
                <a:cxn ang="0">
                  <a:pos x="19" y="114"/>
                </a:cxn>
                <a:cxn ang="0">
                  <a:pos x="44" y="89"/>
                </a:cxn>
                <a:cxn ang="0">
                  <a:pos x="44" y="89"/>
                </a:cxn>
                <a:cxn ang="0">
                  <a:pos x="47" y="88"/>
                </a:cxn>
                <a:cxn ang="0">
                  <a:pos x="49" y="88"/>
                </a:cxn>
                <a:cxn ang="0">
                  <a:pos x="54" y="91"/>
                </a:cxn>
                <a:cxn ang="0">
                  <a:pos x="57" y="92"/>
                </a:cxn>
                <a:cxn ang="0">
                  <a:pos x="61" y="94"/>
                </a:cxn>
                <a:cxn ang="0">
                  <a:pos x="73" y="95"/>
                </a:cxn>
                <a:cxn ang="0">
                  <a:pos x="88" y="93"/>
                </a:cxn>
                <a:cxn ang="0">
                  <a:pos x="90" y="92"/>
                </a:cxn>
                <a:cxn ang="0">
                  <a:pos x="100" y="87"/>
                </a:cxn>
                <a:cxn ang="0">
                  <a:pos x="106" y="81"/>
                </a:cxn>
                <a:cxn ang="0">
                  <a:pos x="106" y="14"/>
                </a:cxn>
              </a:cxnLst>
              <a:rect l="0" t="0" r="r" b="b"/>
              <a:pathLst>
                <a:path w="125" h="118">
                  <a:moveTo>
                    <a:pt x="100" y="75"/>
                  </a:moveTo>
                  <a:cubicBezTo>
                    <a:pt x="99" y="75"/>
                    <a:pt x="98" y="76"/>
                    <a:pt x="97" y="77"/>
                  </a:cubicBezTo>
                  <a:cubicBezTo>
                    <a:pt x="97" y="77"/>
                    <a:pt x="97" y="77"/>
                    <a:pt x="96" y="77"/>
                  </a:cubicBezTo>
                  <a:cubicBezTo>
                    <a:pt x="90" y="57"/>
                    <a:pt x="90" y="57"/>
                    <a:pt x="90" y="57"/>
                  </a:cubicBezTo>
                  <a:cubicBezTo>
                    <a:pt x="89" y="55"/>
                    <a:pt x="86" y="53"/>
                    <a:pt x="84" y="53"/>
                  </a:cubicBezTo>
                  <a:cubicBezTo>
                    <a:pt x="83" y="53"/>
                    <a:pt x="83" y="53"/>
                    <a:pt x="82" y="53"/>
                  </a:cubicBezTo>
                  <a:cubicBezTo>
                    <a:pt x="60" y="53"/>
                    <a:pt x="60" y="53"/>
                    <a:pt x="60" y="53"/>
                  </a:cubicBezTo>
                  <a:cubicBezTo>
                    <a:pt x="58" y="53"/>
                    <a:pt x="55" y="55"/>
                    <a:pt x="55" y="57"/>
                  </a:cubicBezTo>
                  <a:cubicBezTo>
                    <a:pt x="48" y="76"/>
                    <a:pt x="48" y="76"/>
                    <a:pt x="48" y="76"/>
                  </a:cubicBezTo>
                  <a:cubicBezTo>
                    <a:pt x="48" y="77"/>
                    <a:pt x="48" y="77"/>
                    <a:pt x="47" y="76"/>
                  </a:cubicBezTo>
                  <a:cubicBezTo>
                    <a:pt x="47" y="76"/>
                    <a:pt x="46" y="75"/>
                    <a:pt x="46" y="75"/>
                  </a:cubicBezTo>
                  <a:cubicBezTo>
                    <a:pt x="31" y="60"/>
                    <a:pt x="31" y="35"/>
                    <a:pt x="46" y="20"/>
                  </a:cubicBezTo>
                  <a:cubicBezTo>
                    <a:pt x="53" y="13"/>
                    <a:pt x="62" y="9"/>
                    <a:pt x="73" y="9"/>
                  </a:cubicBezTo>
                  <a:cubicBezTo>
                    <a:pt x="83" y="9"/>
                    <a:pt x="93" y="13"/>
                    <a:pt x="100" y="20"/>
                  </a:cubicBezTo>
                  <a:cubicBezTo>
                    <a:pt x="107" y="28"/>
                    <a:pt x="111" y="37"/>
                    <a:pt x="111" y="48"/>
                  </a:cubicBezTo>
                  <a:cubicBezTo>
                    <a:pt x="111" y="58"/>
                    <a:pt x="107" y="67"/>
                    <a:pt x="100" y="75"/>
                  </a:cubicBezTo>
                  <a:moveTo>
                    <a:pt x="78" y="78"/>
                  </a:moveTo>
                  <a:cubicBezTo>
                    <a:pt x="73" y="83"/>
                    <a:pt x="73" y="83"/>
                    <a:pt x="73" y="83"/>
                  </a:cubicBezTo>
                  <a:cubicBezTo>
                    <a:pt x="73" y="83"/>
                    <a:pt x="72" y="83"/>
                    <a:pt x="71" y="83"/>
                  </a:cubicBezTo>
                  <a:cubicBezTo>
                    <a:pt x="66" y="78"/>
                    <a:pt x="66" y="78"/>
                    <a:pt x="66" y="78"/>
                  </a:cubicBezTo>
                  <a:cubicBezTo>
                    <a:pt x="66" y="78"/>
                    <a:pt x="65" y="77"/>
                    <a:pt x="66" y="76"/>
                  </a:cubicBezTo>
                  <a:cubicBezTo>
                    <a:pt x="66" y="76"/>
                    <a:pt x="68" y="66"/>
                    <a:pt x="68" y="63"/>
                  </a:cubicBezTo>
                  <a:cubicBezTo>
                    <a:pt x="68" y="63"/>
                    <a:pt x="68" y="60"/>
                    <a:pt x="68" y="60"/>
                  </a:cubicBezTo>
                  <a:cubicBezTo>
                    <a:pt x="68" y="60"/>
                    <a:pt x="69" y="59"/>
                    <a:pt x="69" y="59"/>
                  </a:cubicBezTo>
                  <a:cubicBezTo>
                    <a:pt x="75" y="59"/>
                    <a:pt x="75" y="59"/>
                    <a:pt x="75" y="59"/>
                  </a:cubicBezTo>
                  <a:cubicBezTo>
                    <a:pt x="76" y="59"/>
                    <a:pt x="76" y="60"/>
                    <a:pt x="76" y="60"/>
                  </a:cubicBezTo>
                  <a:cubicBezTo>
                    <a:pt x="76" y="60"/>
                    <a:pt x="76" y="63"/>
                    <a:pt x="76" y="63"/>
                  </a:cubicBezTo>
                  <a:cubicBezTo>
                    <a:pt x="77" y="66"/>
                    <a:pt x="79" y="76"/>
                    <a:pt x="79" y="76"/>
                  </a:cubicBezTo>
                  <a:cubicBezTo>
                    <a:pt x="79" y="77"/>
                    <a:pt x="79" y="78"/>
                    <a:pt x="78" y="78"/>
                  </a:cubicBezTo>
                  <a:moveTo>
                    <a:pt x="106" y="14"/>
                  </a:moveTo>
                  <a:cubicBezTo>
                    <a:pt x="97" y="5"/>
                    <a:pt x="85" y="0"/>
                    <a:pt x="73" y="0"/>
                  </a:cubicBezTo>
                  <a:cubicBezTo>
                    <a:pt x="60" y="0"/>
                    <a:pt x="48" y="5"/>
                    <a:pt x="39" y="14"/>
                  </a:cubicBezTo>
                  <a:cubicBezTo>
                    <a:pt x="31" y="21"/>
                    <a:pt x="26" y="31"/>
                    <a:pt x="25" y="42"/>
                  </a:cubicBezTo>
                  <a:cubicBezTo>
                    <a:pt x="24" y="52"/>
                    <a:pt x="26" y="62"/>
                    <a:pt x="32" y="71"/>
                  </a:cubicBezTo>
                  <a:cubicBezTo>
                    <a:pt x="32" y="73"/>
                    <a:pt x="33" y="75"/>
                    <a:pt x="31" y="76"/>
                  </a:cubicBezTo>
                  <a:cubicBezTo>
                    <a:pt x="6" y="101"/>
                    <a:pt x="6" y="101"/>
                    <a:pt x="6" y="101"/>
                  </a:cubicBezTo>
                  <a:cubicBezTo>
                    <a:pt x="2" y="105"/>
                    <a:pt x="0" y="111"/>
                    <a:pt x="4" y="115"/>
                  </a:cubicBezTo>
                  <a:cubicBezTo>
                    <a:pt x="5" y="116"/>
                    <a:pt x="5" y="116"/>
                    <a:pt x="5" y="116"/>
                  </a:cubicBezTo>
                  <a:cubicBezTo>
                    <a:pt x="6" y="117"/>
                    <a:pt x="8" y="118"/>
                    <a:pt x="10" y="118"/>
                  </a:cubicBezTo>
                  <a:cubicBezTo>
                    <a:pt x="13" y="118"/>
                    <a:pt x="16" y="117"/>
                    <a:pt x="19" y="114"/>
                  </a:cubicBezTo>
                  <a:cubicBezTo>
                    <a:pt x="44" y="89"/>
                    <a:pt x="44" y="89"/>
                    <a:pt x="44" y="89"/>
                  </a:cubicBezTo>
                  <a:cubicBezTo>
                    <a:pt x="44" y="89"/>
                    <a:pt x="44" y="89"/>
                    <a:pt x="44" y="89"/>
                  </a:cubicBezTo>
                  <a:cubicBezTo>
                    <a:pt x="45" y="88"/>
                    <a:pt x="46" y="88"/>
                    <a:pt x="47" y="88"/>
                  </a:cubicBezTo>
                  <a:cubicBezTo>
                    <a:pt x="48" y="88"/>
                    <a:pt x="49" y="88"/>
                    <a:pt x="49" y="88"/>
                  </a:cubicBezTo>
                  <a:cubicBezTo>
                    <a:pt x="51" y="90"/>
                    <a:pt x="52" y="90"/>
                    <a:pt x="54" y="91"/>
                  </a:cubicBezTo>
                  <a:cubicBezTo>
                    <a:pt x="55" y="92"/>
                    <a:pt x="56" y="92"/>
                    <a:pt x="57" y="92"/>
                  </a:cubicBezTo>
                  <a:cubicBezTo>
                    <a:pt x="58" y="93"/>
                    <a:pt x="59" y="93"/>
                    <a:pt x="61" y="94"/>
                  </a:cubicBezTo>
                  <a:cubicBezTo>
                    <a:pt x="65" y="95"/>
                    <a:pt x="69" y="95"/>
                    <a:pt x="73" y="95"/>
                  </a:cubicBezTo>
                  <a:cubicBezTo>
                    <a:pt x="78" y="95"/>
                    <a:pt x="83" y="94"/>
                    <a:pt x="88" y="93"/>
                  </a:cubicBezTo>
                  <a:cubicBezTo>
                    <a:pt x="89" y="93"/>
                    <a:pt x="89" y="92"/>
                    <a:pt x="90" y="92"/>
                  </a:cubicBezTo>
                  <a:cubicBezTo>
                    <a:pt x="94" y="91"/>
                    <a:pt x="97" y="89"/>
                    <a:pt x="100" y="87"/>
                  </a:cubicBezTo>
                  <a:cubicBezTo>
                    <a:pt x="102" y="85"/>
                    <a:pt x="104" y="83"/>
                    <a:pt x="106" y="81"/>
                  </a:cubicBezTo>
                  <a:cubicBezTo>
                    <a:pt x="125" y="63"/>
                    <a:pt x="125" y="32"/>
                    <a:pt x="106" y="14"/>
                  </a:cubicBezTo>
                </a:path>
              </a:pathLst>
            </a:custGeom>
            <a:grpFill/>
            <a:ln w="9525">
              <a:noFill/>
              <a:round/>
            </a:ln>
          </p:spPr>
          <p:txBody>
            <a:bodyPr vert="horz" wrap="square" lIns="121920" tIns="60960" rIns="121920" bIns="60960" numCol="1" anchor="t" anchorCtr="0" compatLnSpc="1"/>
            <a:lstStyle/>
            <a:p>
              <a:endParaRPr lang="en-US" sz="2400"/>
            </a:p>
          </p:txBody>
        </p:sp>
      </p:grpSp>
      <p:sp>
        <p:nvSpPr>
          <p:cNvPr id="44" name="Freeform 355"/>
          <p:cNvSpPr>
            <a:spLocks noEditPoints="1"/>
          </p:cNvSpPr>
          <p:nvPr/>
        </p:nvSpPr>
        <p:spPr bwMode="auto">
          <a:xfrm>
            <a:off x="6828950" y="4161664"/>
            <a:ext cx="571501" cy="548244"/>
          </a:xfrm>
          <a:custGeom>
            <a:avLst/>
            <a:gdLst/>
            <a:ahLst/>
            <a:cxnLst>
              <a:cxn ang="0">
                <a:pos x="64" y="93"/>
              </a:cxn>
              <a:cxn ang="0">
                <a:pos x="67" y="106"/>
              </a:cxn>
              <a:cxn ang="0">
                <a:pos x="62" y="113"/>
              </a:cxn>
              <a:cxn ang="0">
                <a:pos x="49" y="101"/>
              </a:cxn>
              <a:cxn ang="0">
                <a:pos x="78" y="71"/>
              </a:cxn>
              <a:cxn ang="0">
                <a:pos x="65" y="74"/>
              </a:cxn>
              <a:cxn ang="0">
                <a:pos x="70" y="70"/>
              </a:cxn>
              <a:cxn ang="0">
                <a:pos x="20" y="68"/>
              </a:cxn>
              <a:cxn ang="0">
                <a:pos x="10" y="70"/>
              </a:cxn>
              <a:cxn ang="0">
                <a:pos x="28" y="85"/>
              </a:cxn>
              <a:cxn ang="0">
                <a:pos x="7" y="87"/>
              </a:cxn>
              <a:cxn ang="0">
                <a:pos x="2" y="87"/>
              </a:cxn>
              <a:cxn ang="0">
                <a:pos x="6" y="99"/>
              </a:cxn>
              <a:cxn ang="0">
                <a:pos x="3" y="103"/>
              </a:cxn>
              <a:cxn ang="0">
                <a:pos x="83" y="76"/>
              </a:cxn>
              <a:cxn ang="0">
                <a:pos x="119" y="55"/>
              </a:cxn>
              <a:cxn ang="0">
                <a:pos x="73" y="105"/>
              </a:cxn>
              <a:cxn ang="0">
                <a:pos x="97" y="90"/>
              </a:cxn>
              <a:cxn ang="0">
                <a:pos x="96" y="81"/>
              </a:cxn>
              <a:cxn ang="0">
                <a:pos x="97" y="71"/>
              </a:cxn>
              <a:cxn ang="0">
                <a:pos x="83" y="58"/>
              </a:cxn>
              <a:cxn ang="0">
                <a:pos x="79" y="37"/>
              </a:cxn>
              <a:cxn ang="0">
                <a:pos x="82" y="11"/>
              </a:cxn>
              <a:cxn ang="0">
                <a:pos x="59" y="11"/>
              </a:cxn>
              <a:cxn ang="0">
                <a:pos x="62" y="33"/>
              </a:cxn>
              <a:cxn ang="0">
                <a:pos x="60" y="44"/>
              </a:cxn>
              <a:cxn ang="0">
                <a:pos x="41" y="47"/>
              </a:cxn>
              <a:cxn ang="0">
                <a:pos x="56" y="61"/>
              </a:cxn>
              <a:cxn ang="0">
                <a:pos x="48" y="70"/>
              </a:cxn>
              <a:cxn ang="0">
                <a:pos x="47" y="61"/>
              </a:cxn>
              <a:cxn ang="0">
                <a:pos x="22" y="33"/>
              </a:cxn>
              <a:cxn ang="0">
                <a:pos x="17" y="62"/>
              </a:cxn>
              <a:cxn ang="0">
                <a:pos x="11" y="63"/>
              </a:cxn>
              <a:cxn ang="0">
                <a:pos x="65" y="0"/>
              </a:cxn>
            </a:cxnLst>
            <a:rect l="0" t="0" r="r" b="b"/>
            <a:pathLst>
              <a:path w="119" h="114">
                <a:moveTo>
                  <a:pt x="49" y="99"/>
                </a:moveTo>
                <a:cubicBezTo>
                  <a:pt x="64" y="93"/>
                  <a:pt x="64" y="93"/>
                  <a:pt x="64" y="93"/>
                </a:cubicBezTo>
                <a:cubicBezTo>
                  <a:pt x="65" y="93"/>
                  <a:pt x="66" y="94"/>
                  <a:pt x="66" y="94"/>
                </a:cubicBezTo>
                <a:cubicBezTo>
                  <a:pt x="67" y="106"/>
                  <a:pt x="67" y="106"/>
                  <a:pt x="67" y="106"/>
                </a:cubicBezTo>
                <a:cubicBezTo>
                  <a:pt x="67" y="109"/>
                  <a:pt x="66" y="111"/>
                  <a:pt x="63" y="113"/>
                </a:cubicBezTo>
                <a:cubicBezTo>
                  <a:pt x="62" y="113"/>
                  <a:pt x="62" y="113"/>
                  <a:pt x="62" y="113"/>
                </a:cubicBezTo>
                <a:cubicBezTo>
                  <a:pt x="61" y="114"/>
                  <a:pt x="60" y="113"/>
                  <a:pt x="59" y="113"/>
                </a:cubicBezTo>
                <a:cubicBezTo>
                  <a:pt x="49" y="101"/>
                  <a:pt x="49" y="101"/>
                  <a:pt x="49" y="101"/>
                </a:cubicBezTo>
                <a:cubicBezTo>
                  <a:pt x="48" y="100"/>
                  <a:pt x="48" y="99"/>
                  <a:pt x="49" y="99"/>
                </a:cubicBezTo>
                <a:moveTo>
                  <a:pt x="78" y="71"/>
                </a:moveTo>
                <a:cubicBezTo>
                  <a:pt x="65" y="77"/>
                  <a:pt x="65" y="77"/>
                  <a:pt x="65" y="77"/>
                </a:cubicBezTo>
                <a:cubicBezTo>
                  <a:pt x="65" y="74"/>
                  <a:pt x="65" y="74"/>
                  <a:pt x="65" y="74"/>
                </a:cubicBezTo>
                <a:cubicBezTo>
                  <a:pt x="74" y="70"/>
                  <a:pt x="74" y="70"/>
                  <a:pt x="74" y="70"/>
                </a:cubicBezTo>
                <a:cubicBezTo>
                  <a:pt x="73" y="70"/>
                  <a:pt x="71" y="70"/>
                  <a:pt x="70" y="70"/>
                </a:cubicBezTo>
                <a:cubicBezTo>
                  <a:pt x="65" y="70"/>
                  <a:pt x="57" y="72"/>
                  <a:pt x="48" y="76"/>
                </a:cubicBezTo>
                <a:cubicBezTo>
                  <a:pt x="20" y="68"/>
                  <a:pt x="20" y="68"/>
                  <a:pt x="20" y="68"/>
                </a:cubicBezTo>
                <a:cubicBezTo>
                  <a:pt x="17" y="68"/>
                  <a:pt x="14" y="68"/>
                  <a:pt x="12" y="70"/>
                </a:cubicBezTo>
                <a:cubicBezTo>
                  <a:pt x="10" y="70"/>
                  <a:pt x="10" y="70"/>
                  <a:pt x="10" y="70"/>
                </a:cubicBezTo>
                <a:cubicBezTo>
                  <a:pt x="9" y="71"/>
                  <a:pt x="9" y="73"/>
                  <a:pt x="10" y="74"/>
                </a:cubicBezTo>
                <a:cubicBezTo>
                  <a:pt x="28" y="85"/>
                  <a:pt x="28" y="85"/>
                  <a:pt x="28" y="85"/>
                </a:cubicBezTo>
                <a:cubicBezTo>
                  <a:pt x="23" y="87"/>
                  <a:pt x="20" y="90"/>
                  <a:pt x="16" y="92"/>
                </a:cubicBezTo>
                <a:cubicBezTo>
                  <a:pt x="7" y="87"/>
                  <a:pt x="7" y="87"/>
                  <a:pt x="7" y="87"/>
                </a:cubicBezTo>
                <a:cubicBezTo>
                  <a:pt x="6" y="86"/>
                  <a:pt x="4" y="86"/>
                  <a:pt x="3" y="87"/>
                </a:cubicBezTo>
                <a:cubicBezTo>
                  <a:pt x="2" y="87"/>
                  <a:pt x="2" y="87"/>
                  <a:pt x="2" y="87"/>
                </a:cubicBezTo>
                <a:cubicBezTo>
                  <a:pt x="1" y="88"/>
                  <a:pt x="0" y="89"/>
                  <a:pt x="1" y="90"/>
                </a:cubicBezTo>
                <a:cubicBezTo>
                  <a:pt x="6" y="99"/>
                  <a:pt x="6" y="99"/>
                  <a:pt x="6" y="99"/>
                </a:cubicBezTo>
                <a:cubicBezTo>
                  <a:pt x="6" y="99"/>
                  <a:pt x="6" y="99"/>
                  <a:pt x="6" y="99"/>
                </a:cubicBezTo>
                <a:cubicBezTo>
                  <a:pt x="4" y="100"/>
                  <a:pt x="3" y="102"/>
                  <a:pt x="3" y="103"/>
                </a:cubicBezTo>
                <a:cubicBezTo>
                  <a:pt x="3" y="105"/>
                  <a:pt x="6" y="106"/>
                  <a:pt x="9" y="106"/>
                </a:cubicBezTo>
                <a:cubicBezTo>
                  <a:pt x="14" y="106"/>
                  <a:pt x="83" y="90"/>
                  <a:pt x="83" y="76"/>
                </a:cubicBezTo>
                <a:cubicBezTo>
                  <a:pt x="83" y="73"/>
                  <a:pt x="81" y="72"/>
                  <a:pt x="78" y="71"/>
                </a:cubicBezTo>
                <a:moveTo>
                  <a:pt x="119" y="55"/>
                </a:moveTo>
                <a:cubicBezTo>
                  <a:pt x="119" y="82"/>
                  <a:pt x="99" y="105"/>
                  <a:pt x="73" y="109"/>
                </a:cubicBezTo>
                <a:cubicBezTo>
                  <a:pt x="73" y="108"/>
                  <a:pt x="73" y="106"/>
                  <a:pt x="73" y="105"/>
                </a:cubicBezTo>
                <a:cubicBezTo>
                  <a:pt x="73" y="105"/>
                  <a:pt x="73" y="104"/>
                  <a:pt x="73" y="102"/>
                </a:cubicBezTo>
                <a:cubicBezTo>
                  <a:pt x="82" y="100"/>
                  <a:pt x="90" y="96"/>
                  <a:pt x="97" y="90"/>
                </a:cubicBezTo>
                <a:cubicBezTo>
                  <a:pt x="97" y="90"/>
                  <a:pt x="96" y="89"/>
                  <a:pt x="96" y="89"/>
                </a:cubicBezTo>
                <a:cubicBezTo>
                  <a:pt x="94" y="86"/>
                  <a:pt x="96" y="84"/>
                  <a:pt x="96" y="81"/>
                </a:cubicBezTo>
                <a:cubicBezTo>
                  <a:pt x="96" y="79"/>
                  <a:pt x="92" y="79"/>
                  <a:pt x="92" y="78"/>
                </a:cubicBezTo>
                <a:cubicBezTo>
                  <a:pt x="91" y="73"/>
                  <a:pt x="95" y="73"/>
                  <a:pt x="97" y="71"/>
                </a:cubicBezTo>
                <a:cubicBezTo>
                  <a:pt x="99" y="69"/>
                  <a:pt x="95" y="64"/>
                  <a:pt x="92" y="65"/>
                </a:cubicBezTo>
                <a:cubicBezTo>
                  <a:pt x="90" y="65"/>
                  <a:pt x="83" y="63"/>
                  <a:pt x="83" y="58"/>
                </a:cubicBezTo>
                <a:cubicBezTo>
                  <a:pt x="84" y="51"/>
                  <a:pt x="75" y="52"/>
                  <a:pt x="74" y="49"/>
                </a:cubicBezTo>
                <a:cubicBezTo>
                  <a:pt x="72" y="44"/>
                  <a:pt x="75" y="39"/>
                  <a:pt x="79" y="37"/>
                </a:cubicBezTo>
                <a:cubicBezTo>
                  <a:pt x="85" y="36"/>
                  <a:pt x="91" y="31"/>
                  <a:pt x="90" y="25"/>
                </a:cubicBezTo>
                <a:cubicBezTo>
                  <a:pt x="90" y="19"/>
                  <a:pt x="87" y="14"/>
                  <a:pt x="82" y="11"/>
                </a:cubicBezTo>
                <a:cubicBezTo>
                  <a:pt x="78" y="9"/>
                  <a:pt x="73" y="7"/>
                  <a:pt x="67" y="7"/>
                </a:cubicBezTo>
                <a:cubicBezTo>
                  <a:pt x="63" y="7"/>
                  <a:pt x="58" y="8"/>
                  <a:pt x="59" y="11"/>
                </a:cubicBezTo>
                <a:cubicBezTo>
                  <a:pt x="59" y="16"/>
                  <a:pt x="74" y="17"/>
                  <a:pt x="72" y="22"/>
                </a:cubicBezTo>
                <a:cubicBezTo>
                  <a:pt x="70" y="25"/>
                  <a:pt x="60" y="29"/>
                  <a:pt x="62" y="33"/>
                </a:cubicBezTo>
                <a:cubicBezTo>
                  <a:pt x="63" y="35"/>
                  <a:pt x="66" y="33"/>
                  <a:pt x="65" y="38"/>
                </a:cubicBezTo>
                <a:cubicBezTo>
                  <a:pt x="65" y="40"/>
                  <a:pt x="63" y="44"/>
                  <a:pt x="60" y="44"/>
                </a:cubicBezTo>
                <a:cubicBezTo>
                  <a:pt x="57" y="45"/>
                  <a:pt x="54" y="37"/>
                  <a:pt x="46" y="36"/>
                </a:cubicBezTo>
                <a:cubicBezTo>
                  <a:pt x="42" y="36"/>
                  <a:pt x="36" y="42"/>
                  <a:pt x="41" y="47"/>
                </a:cubicBezTo>
                <a:cubicBezTo>
                  <a:pt x="44" y="50"/>
                  <a:pt x="49" y="44"/>
                  <a:pt x="51" y="48"/>
                </a:cubicBezTo>
                <a:cubicBezTo>
                  <a:pt x="52" y="52"/>
                  <a:pt x="51" y="58"/>
                  <a:pt x="56" y="61"/>
                </a:cubicBezTo>
                <a:cubicBezTo>
                  <a:pt x="58" y="62"/>
                  <a:pt x="61" y="63"/>
                  <a:pt x="64" y="65"/>
                </a:cubicBezTo>
                <a:cubicBezTo>
                  <a:pt x="59" y="66"/>
                  <a:pt x="54" y="67"/>
                  <a:pt x="48" y="70"/>
                </a:cubicBezTo>
                <a:cubicBezTo>
                  <a:pt x="43" y="68"/>
                  <a:pt x="43" y="68"/>
                  <a:pt x="43" y="68"/>
                </a:cubicBezTo>
                <a:cubicBezTo>
                  <a:pt x="45" y="66"/>
                  <a:pt x="48" y="65"/>
                  <a:pt x="47" y="61"/>
                </a:cubicBezTo>
                <a:cubicBezTo>
                  <a:pt x="46" y="55"/>
                  <a:pt x="36" y="58"/>
                  <a:pt x="29" y="51"/>
                </a:cubicBezTo>
                <a:cubicBezTo>
                  <a:pt x="27" y="48"/>
                  <a:pt x="22" y="41"/>
                  <a:pt x="22" y="33"/>
                </a:cubicBezTo>
                <a:cubicBezTo>
                  <a:pt x="19" y="39"/>
                  <a:pt x="17" y="47"/>
                  <a:pt x="17" y="55"/>
                </a:cubicBezTo>
                <a:cubicBezTo>
                  <a:pt x="17" y="57"/>
                  <a:pt x="17" y="60"/>
                  <a:pt x="17" y="62"/>
                </a:cubicBezTo>
                <a:cubicBezTo>
                  <a:pt x="17" y="62"/>
                  <a:pt x="17" y="62"/>
                  <a:pt x="17" y="62"/>
                </a:cubicBezTo>
                <a:cubicBezTo>
                  <a:pt x="15" y="62"/>
                  <a:pt x="13" y="63"/>
                  <a:pt x="11" y="63"/>
                </a:cubicBezTo>
                <a:cubicBezTo>
                  <a:pt x="10" y="61"/>
                  <a:pt x="10" y="58"/>
                  <a:pt x="10" y="55"/>
                </a:cubicBezTo>
                <a:cubicBezTo>
                  <a:pt x="10" y="25"/>
                  <a:pt x="35" y="0"/>
                  <a:pt x="65" y="0"/>
                </a:cubicBezTo>
                <a:cubicBezTo>
                  <a:pt x="95" y="0"/>
                  <a:pt x="119" y="25"/>
                  <a:pt x="119" y="55"/>
                </a:cubicBezTo>
              </a:path>
            </a:pathLst>
          </a:custGeom>
          <a:solidFill>
            <a:schemeClr val="bg1"/>
          </a:solidFill>
          <a:ln w="9525">
            <a:noFill/>
            <a:round/>
          </a:ln>
        </p:spPr>
        <p:txBody>
          <a:bodyPr vert="horz" wrap="square" lIns="121920" tIns="60960" rIns="121920" bIns="60960" numCol="1" anchor="t" anchorCtr="0" compatLnSpc="1"/>
          <a:lstStyle/>
          <a:p>
            <a:endParaRPr lang="en-US" sz="2400"/>
          </a:p>
        </p:txBody>
      </p:sp>
      <p:grpSp>
        <p:nvGrpSpPr>
          <p:cNvPr id="45" name="Group 13"/>
          <p:cNvGrpSpPr/>
          <p:nvPr/>
        </p:nvGrpSpPr>
        <p:grpSpPr>
          <a:xfrm>
            <a:off x="4798340" y="5679043"/>
            <a:ext cx="485596" cy="459889"/>
            <a:chOff x="5133976" y="846136"/>
            <a:chExt cx="269875" cy="255588"/>
          </a:xfrm>
          <a:solidFill>
            <a:schemeClr val="bg1"/>
          </a:solidFill>
        </p:grpSpPr>
        <p:sp>
          <p:nvSpPr>
            <p:cNvPr id="46" name="Freeform 33"/>
            <p:cNvSpPr/>
            <p:nvPr/>
          </p:nvSpPr>
          <p:spPr bwMode="auto">
            <a:xfrm>
              <a:off x="5191126" y="995361"/>
              <a:ext cx="34925" cy="39688"/>
            </a:xfrm>
            <a:custGeom>
              <a:avLst/>
              <a:gdLst/>
              <a:ahLst/>
              <a:cxnLst>
                <a:cxn ang="0">
                  <a:pos x="12" y="0"/>
                </a:cxn>
                <a:cxn ang="0">
                  <a:pos x="3" y="0"/>
                </a:cxn>
                <a:cxn ang="0">
                  <a:pos x="0" y="3"/>
                </a:cxn>
                <a:cxn ang="0">
                  <a:pos x="0" y="14"/>
                </a:cxn>
                <a:cxn ang="0">
                  <a:pos x="3" y="17"/>
                </a:cxn>
                <a:cxn ang="0">
                  <a:pos x="12" y="17"/>
                </a:cxn>
                <a:cxn ang="0">
                  <a:pos x="15" y="14"/>
                </a:cxn>
                <a:cxn ang="0">
                  <a:pos x="15" y="3"/>
                </a:cxn>
                <a:cxn ang="0">
                  <a:pos x="12" y="0"/>
                </a:cxn>
              </a:cxnLst>
              <a:rect l="0" t="0" r="r" b="b"/>
              <a:pathLst>
                <a:path w="15" h="17">
                  <a:moveTo>
                    <a:pt x="12" y="0"/>
                  </a:moveTo>
                  <a:cubicBezTo>
                    <a:pt x="3" y="0"/>
                    <a:pt x="3" y="0"/>
                    <a:pt x="3" y="0"/>
                  </a:cubicBezTo>
                  <a:cubicBezTo>
                    <a:pt x="2" y="0"/>
                    <a:pt x="0" y="1"/>
                    <a:pt x="0" y="3"/>
                  </a:cubicBezTo>
                  <a:cubicBezTo>
                    <a:pt x="0" y="14"/>
                    <a:pt x="0" y="14"/>
                    <a:pt x="0" y="14"/>
                  </a:cubicBezTo>
                  <a:cubicBezTo>
                    <a:pt x="0" y="16"/>
                    <a:pt x="2" y="17"/>
                    <a:pt x="3" y="17"/>
                  </a:cubicBezTo>
                  <a:cubicBezTo>
                    <a:pt x="12" y="17"/>
                    <a:pt x="12" y="17"/>
                    <a:pt x="12" y="17"/>
                  </a:cubicBezTo>
                  <a:cubicBezTo>
                    <a:pt x="14" y="17"/>
                    <a:pt x="15" y="16"/>
                    <a:pt x="15" y="14"/>
                  </a:cubicBezTo>
                  <a:cubicBezTo>
                    <a:pt x="15" y="3"/>
                    <a:pt x="15" y="3"/>
                    <a:pt x="15" y="3"/>
                  </a:cubicBezTo>
                  <a:cubicBezTo>
                    <a:pt x="15" y="1"/>
                    <a:pt x="14" y="0"/>
                    <a:pt x="12" y="0"/>
                  </a:cubicBezTo>
                </a:path>
              </a:pathLst>
            </a:custGeom>
            <a:grpFill/>
            <a:ln w="9525">
              <a:noFill/>
              <a:round/>
            </a:ln>
          </p:spPr>
          <p:txBody>
            <a:bodyPr vert="horz" wrap="square" lIns="121920" tIns="60960" rIns="121920" bIns="60960" numCol="1" anchor="t" anchorCtr="0" compatLnSpc="1"/>
            <a:lstStyle/>
            <a:p>
              <a:endParaRPr lang="en-US" sz="2400"/>
            </a:p>
          </p:txBody>
        </p:sp>
        <p:sp>
          <p:nvSpPr>
            <p:cNvPr id="47" name="Freeform 34"/>
            <p:cNvSpPr/>
            <p:nvPr/>
          </p:nvSpPr>
          <p:spPr bwMode="auto">
            <a:xfrm>
              <a:off x="5308601" y="1052511"/>
              <a:ext cx="74613" cy="4763"/>
            </a:xfrm>
            <a:custGeom>
              <a:avLst/>
              <a:gdLst/>
              <a:ahLst/>
              <a:cxnLst>
                <a:cxn ang="0">
                  <a:pos x="33" y="1"/>
                </a:cxn>
                <a:cxn ang="0">
                  <a:pos x="32" y="2"/>
                </a:cxn>
                <a:cxn ang="0">
                  <a:pos x="1" y="2"/>
                </a:cxn>
                <a:cxn ang="0">
                  <a:pos x="0" y="1"/>
                </a:cxn>
                <a:cxn ang="0">
                  <a:pos x="0" y="1"/>
                </a:cxn>
                <a:cxn ang="0">
                  <a:pos x="1" y="0"/>
                </a:cxn>
                <a:cxn ang="0">
                  <a:pos x="32" y="0"/>
                </a:cxn>
                <a:cxn ang="0">
                  <a:pos x="33" y="1"/>
                </a:cxn>
              </a:cxnLst>
              <a:rect l="0" t="0" r="r" b="b"/>
              <a:pathLst>
                <a:path w="33" h="2">
                  <a:moveTo>
                    <a:pt x="33" y="1"/>
                  </a:moveTo>
                  <a:cubicBezTo>
                    <a:pt x="33" y="2"/>
                    <a:pt x="32" y="2"/>
                    <a:pt x="32" y="2"/>
                  </a:cubicBezTo>
                  <a:cubicBezTo>
                    <a:pt x="1" y="2"/>
                    <a:pt x="1" y="2"/>
                    <a:pt x="1" y="2"/>
                  </a:cubicBezTo>
                  <a:cubicBezTo>
                    <a:pt x="1" y="2"/>
                    <a:pt x="0" y="2"/>
                    <a:pt x="0" y="1"/>
                  </a:cubicBezTo>
                  <a:cubicBezTo>
                    <a:pt x="0" y="1"/>
                    <a:pt x="0" y="1"/>
                    <a:pt x="0" y="1"/>
                  </a:cubicBezTo>
                  <a:cubicBezTo>
                    <a:pt x="0" y="0"/>
                    <a:pt x="1" y="0"/>
                    <a:pt x="1" y="0"/>
                  </a:cubicBezTo>
                  <a:cubicBezTo>
                    <a:pt x="32" y="0"/>
                    <a:pt x="32" y="0"/>
                    <a:pt x="32" y="0"/>
                  </a:cubicBezTo>
                  <a:cubicBezTo>
                    <a:pt x="32" y="0"/>
                    <a:pt x="33" y="0"/>
                    <a:pt x="33" y="1"/>
                  </a:cubicBezTo>
                  <a:close/>
                </a:path>
              </a:pathLst>
            </a:custGeom>
            <a:grpFill/>
            <a:ln w="9525">
              <a:noFill/>
              <a:round/>
            </a:ln>
          </p:spPr>
          <p:txBody>
            <a:bodyPr vert="horz" wrap="square" lIns="121920" tIns="60960" rIns="121920" bIns="60960" numCol="1" anchor="t" anchorCtr="0" compatLnSpc="1"/>
            <a:lstStyle/>
            <a:p>
              <a:endParaRPr lang="en-US" sz="2400"/>
            </a:p>
          </p:txBody>
        </p:sp>
        <p:sp>
          <p:nvSpPr>
            <p:cNvPr id="48" name="Freeform 35"/>
            <p:cNvSpPr/>
            <p:nvPr/>
          </p:nvSpPr>
          <p:spPr bwMode="auto">
            <a:xfrm>
              <a:off x="5308601" y="993773"/>
              <a:ext cx="31750" cy="6350"/>
            </a:xfrm>
            <a:custGeom>
              <a:avLst/>
              <a:gdLst/>
              <a:ahLst/>
              <a:cxnLst>
                <a:cxn ang="0">
                  <a:pos x="14" y="2"/>
                </a:cxn>
                <a:cxn ang="0">
                  <a:pos x="13" y="3"/>
                </a:cxn>
                <a:cxn ang="0">
                  <a:pos x="1" y="3"/>
                </a:cxn>
                <a:cxn ang="0">
                  <a:pos x="0" y="2"/>
                </a:cxn>
                <a:cxn ang="0">
                  <a:pos x="0" y="1"/>
                </a:cxn>
                <a:cxn ang="0">
                  <a:pos x="1" y="0"/>
                </a:cxn>
                <a:cxn ang="0">
                  <a:pos x="13" y="0"/>
                </a:cxn>
                <a:cxn ang="0">
                  <a:pos x="14" y="1"/>
                </a:cxn>
                <a:cxn ang="0">
                  <a:pos x="14" y="2"/>
                </a:cxn>
              </a:cxnLst>
              <a:rect l="0" t="0" r="r" b="b"/>
              <a:pathLst>
                <a:path w="14" h="3">
                  <a:moveTo>
                    <a:pt x="14" y="2"/>
                  </a:moveTo>
                  <a:cubicBezTo>
                    <a:pt x="14" y="3"/>
                    <a:pt x="14" y="3"/>
                    <a:pt x="13" y="3"/>
                  </a:cubicBezTo>
                  <a:cubicBezTo>
                    <a:pt x="1" y="3"/>
                    <a:pt x="1" y="3"/>
                    <a:pt x="1" y="3"/>
                  </a:cubicBezTo>
                  <a:cubicBezTo>
                    <a:pt x="1" y="3"/>
                    <a:pt x="0" y="3"/>
                    <a:pt x="0" y="2"/>
                  </a:cubicBezTo>
                  <a:cubicBezTo>
                    <a:pt x="0" y="1"/>
                    <a:pt x="0" y="1"/>
                    <a:pt x="0" y="1"/>
                  </a:cubicBezTo>
                  <a:cubicBezTo>
                    <a:pt x="0" y="1"/>
                    <a:pt x="1" y="0"/>
                    <a:pt x="1" y="0"/>
                  </a:cubicBezTo>
                  <a:cubicBezTo>
                    <a:pt x="13" y="0"/>
                    <a:pt x="13" y="0"/>
                    <a:pt x="13" y="0"/>
                  </a:cubicBezTo>
                  <a:cubicBezTo>
                    <a:pt x="14" y="0"/>
                    <a:pt x="14" y="1"/>
                    <a:pt x="14" y="1"/>
                  </a:cubicBezTo>
                  <a:lnTo>
                    <a:pt x="14" y="2"/>
                  </a:lnTo>
                  <a:close/>
                </a:path>
              </a:pathLst>
            </a:custGeom>
            <a:grpFill/>
            <a:ln w="9525">
              <a:noFill/>
              <a:round/>
            </a:ln>
          </p:spPr>
          <p:txBody>
            <a:bodyPr vert="horz" wrap="square" lIns="121920" tIns="60960" rIns="121920" bIns="60960" numCol="1" anchor="t" anchorCtr="0" compatLnSpc="1"/>
            <a:lstStyle/>
            <a:p>
              <a:endParaRPr lang="en-US" sz="2400"/>
            </a:p>
          </p:txBody>
        </p:sp>
        <p:sp>
          <p:nvSpPr>
            <p:cNvPr id="49" name="Freeform 36"/>
            <p:cNvSpPr/>
            <p:nvPr/>
          </p:nvSpPr>
          <p:spPr bwMode="auto">
            <a:xfrm>
              <a:off x="5351463" y="1071561"/>
              <a:ext cx="30163" cy="6350"/>
            </a:xfrm>
            <a:custGeom>
              <a:avLst/>
              <a:gdLst/>
              <a:ahLst/>
              <a:cxnLst>
                <a:cxn ang="0">
                  <a:pos x="13" y="2"/>
                </a:cxn>
                <a:cxn ang="0">
                  <a:pos x="13" y="3"/>
                </a:cxn>
                <a:cxn ang="0">
                  <a:pos x="1" y="3"/>
                </a:cxn>
                <a:cxn ang="0">
                  <a:pos x="0" y="2"/>
                </a:cxn>
                <a:cxn ang="0">
                  <a:pos x="0" y="1"/>
                </a:cxn>
                <a:cxn ang="0">
                  <a:pos x="1" y="0"/>
                </a:cxn>
                <a:cxn ang="0">
                  <a:pos x="13" y="0"/>
                </a:cxn>
                <a:cxn ang="0">
                  <a:pos x="13" y="1"/>
                </a:cxn>
                <a:cxn ang="0">
                  <a:pos x="13" y="2"/>
                </a:cxn>
              </a:cxnLst>
              <a:rect l="0" t="0" r="r" b="b"/>
              <a:pathLst>
                <a:path w="13" h="3">
                  <a:moveTo>
                    <a:pt x="13" y="2"/>
                  </a:moveTo>
                  <a:cubicBezTo>
                    <a:pt x="13" y="2"/>
                    <a:pt x="13" y="3"/>
                    <a:pt x="13" y="3"/>
                  </a:cubicBezTo>
                  <a:cubicBezTo>
                    <a:pt x="1" y="3"/>
                    <a:pt x="1" y="3"/>
                    <a:pt x="1" y="3"/>
                  </a:cubicBezTo>
                  <a:cubicBezTo>
                    <a:pt x="0" y="3"/>
                    <a:pt x="0" y="2"/>
                    <a:pt x="0" y="2"/>
                  </a:cubicBezTo>
                  <a:cubicBezTo>
                    <a:pt x="0" y="1"/>
                    <a:pt x="0" y="1"/>
                    <a:pt x="0" y="1"/>
                  </a:cubicBezTo>
                  <a:cubicBezTo>
                    <a:pt x="0" y="1"/>
                    <a:pt x="0" y="0"/>
                    <a:pt x="1" y="0"/>
                  </a:cubicBezTo>
                  <a:cubicBezTo>
                    <a:pt x="13" y="0"/>
                    <a:pt x="13" y="0"/>
                    <a:pt x="13" y="0"/>
                  </a:cubicBezTo>
                  <a:cubicBezTo>
                    <a:pt x="13" y="0"/>
                    <a:pt x="13" y="1"/>
                    <a:pt x="13" y="1"/>
                  </a:cubicBezTo>
                  <a:lnTo>
                    <a:pt x="13" y="2"/>
                  </a:lnTo>
                  <a:close/>
                </a:path>
              </a:pathLst>
            </a:custGeom>
            <a:grpFill/>
            <a:ln w="9525">
              <a:noFill/>
              <a:round/>
            </a:ln>
          </p:spPr>
          <p:txBody>
            <a:bodyPr vert="horz" wrap="square" lIns="121920" tIns="60960" rIns="121920" bIns="60960" numCol="1" anchor="t" anchorCtr="0" compatLnSpc="1"/>
            <a:lstStyle/>
            <a:p>
              <a:endParaRPr lang="en-US" sz="2400"/>
            </a:p>
          </p:txBody>
        </p:sp>
        <p:sp>
          <p:nvSpPr>
            <p:cNvPr id="50" name="Freeform 37"/>
            <p:cNvSpPr/>
            <p:nvPr/>
          </p:nvSpPr>
          <p:spPr bwMode="auto">
            <a:xfrm>
              <a:off x="5308601" y="1014411"/>
              <a:ext cx="44450" cy="4763"/>
            </a:xfrm>
            <a:custGeom>
              <a:avLst/>
              <a:gdLst/>
              <a:ahLst/>
              <a:cxnLst>
                <a:cxn ang="0">
                  <a:pos x="20" y="1"/>
                </a:cxn>
                <a:cxn ang="0">
                  <a:pos x="19" y="2"/>
                </a:cxn>
                <a:cxn ang="0">
                  <a:pos x="1" y="2"/>
                </a:cxn>
                <a:cxn ang="0">
                  <a:pos x="0" y="1"/>
                </a:cxn>
                <a:cxn ang="0">
                  <a:pos x="0" y="1"/>
                </a:cxn>
                <a:cxn ang="0">
                  <a:pos x="1" y="0"/>
                </a:cxn>
                <a:cxn ang="0">
                  <a:pos x="19" y="0"/>
                </a:cxn>
                <a:cxn ang="0">
                  <a:pos x="20" y="1"/>
                </a:cxn>
              </a:cxnLst>
              <a:rect l="0" t="0" r="r" b="b"/>
              <a:pathLst>
                <a:path w="20" h="2">
                  <a:moveTo>
                    <a:pt x="20" y="1"/>
                  </a:moveTo>
                  <a:cubicBezTo>
                    <a:pt x="20" y="2"/>
                    <a:pt x="20" y="2"/>
                    <a:pt x="19" y="2"/>
                  </a:cubicBezTo>
                  <a:cubicBezTo>
                    <a:pt x="1" y="2"/>
                    <a:pt x="1" y="2"/>
                    <a:pt x="1" y="2"/>
                  </a:cubicBezTo>
                  <a:cubicBezTo>
                    <a:pt x="1" y="2"/>
                    <a:pt x="0" y="2"/>
                    <a:pt x="0" y="1"/>
                  </a:cubicBezTo>
                  <a:cubicBezTo>
                    <a:pt x="0" y="1"/>
                    <a:pt x="0" y="1"/>
                    <a:pt x="0" y="1"/>
                  </a:cubicBezTo>
                  <a:cubicBezTo>
                    <a:pt x="0" y="0"/>
                    <a:pt x="1" y="0"/>
                    <a:pt x="1" y="0"/>
                  </a:cubicBezTo>
                  <a:cubicBezTo>
                    <a:pt x="19" y="0"/>
                    <a:pt x="19" y="0"/>
                    <a:pt x="19" y="0"/>
                  </a:cubicBezTo>
                  <a:cubicBezTo>
                    <a:pt x="20" y="0"/>
                    <a:pt x="20" y="0"/>
                    <a:pt x="20" y="1"/>
                  </a:cubicBezTo>
                  <a:close/>
                </a:path>
              </a:pathLst>
            </a:custGeom>
            <a:grpFill/>
            <a:ln w="9525">
              <a:noFill/>
              <a:round/>
            </a:ln>
          </p:spPr>
          <p:txBody>
            <a:bodyPr vert="horz" wrap="square" lIns="121920" tIns="60960" rIns="121920" bIns="60960" numCol="1" anchor="t" anchorCtr="0" compatLnSpc="1"/>
            <a:lstStyle/>
            <a:p>
              <a:endParaRPr lang="en-US" sz="2400"/>
            </a:p>
          </p:txBody>
        </p:sp>
        <p:sp>
          <p:nvSpPr>
            <p:cNvPr id="51" name="Freeform 38"/>
            <p:cNvSpPr/>
            <p:nvPr/>
          </p:nvSpPr>
          <p:spPr bwMode="auto">
            <a:xfrm>
              <a:off x="5308601" y="1031873"/>
              <a:ext cx="74613" cy="7938"/>
            </a:xfrm>
            <a:custGeom>
              <a:avLst/>
              <a:gdLst/>
              <a:ahLst/>
              <a:cxnLst>
                <a:cxn ang="0">
                  <a:pos x="33" y="2"/>
                </a:cxn>
                <a:cxn ang="0">
                  <a:pos x="32" y="3"/>
                </a:cxn>
                <a:cxn ang="0">
                  <a:pos x="1" y="3"/>
                </a:cxn>
                <a:cxn ang="0">
                  <a:pos x="0" y="2"/>
                </a:cxn>
                <a:cxn ang="0">
                  <a:pos x="0" y="1"/>
                </a:cxn>
                <a:cxn ang="0">
                  <a:pos x="1" y="0"/>
                </a:cxn>
                <a:cxn ang="0">
                  <a:pos x="32" y="0"/>
                </a:cxn>
                <a:cxn ang="0">
                  <a:pos x="33" y="1"/>
                </a:cxn>
                <a:cxn ang="0">
                  <a:pos x="33" y="2"/>
                </a:cxn>
              </a:cxnLst>
              <a:rect l="0" t="0" r="r" b="b"/>
              <a:pathLst>
                <a:path w="33" h="3">
                  <a:moveTo>
                    <a:pt x="33" y="2"/>
                  </a:moveTo>
                  <a:cubicBezTo>
                    <a:pt x="33" y="2"/>
                    <a:pt x="32" y="3"/>
                    <a:pt x="32" y="3"/>
                  </a:cubicBezTo>
                  <a:cubicBezTo>
                    <a:pt x="1" y="3"/>
                    <a:pt x="1" y="3"/>
                    <a:pt x="1" y="3"/>
                  </a:cubicBezTo>
                  <a:cubicBezTo>
                    <a:pt x="1" y="3"/>
                    <a:pt x="0" y="2"/>
                    <a:pt x="0" y="2"/>
                  </a:cubicBezTo>
                  <a:cubicBezTo>
                    <a:pt x="0" y="1"/>
                    <a:pt x="0" y="1"/>
                    <a:pt x="0" y="1"/>
                  </a:cubicBezTo>
                  <a:cubicBezTo>
                    <a:pt x="0" y="1"/>
                    <a:pt x="1" y="0"/>
                    <a:pt x="1" y="0"/>
                  </a:cubicBezTo>
                  <a:cubicBezTo>
                    <a:pt x="32" y="0"/>
                    <a:pt x="32" y="0"/>
                    <a:pt x="32" y="0"/>
                  </a:cubicBezTo>
                  <a:cubicBezTo>
                    <a:pt x="32" y="0"/>
                    <a:pt x="33" y="1"/>
                    <a:pt x="33" y="1"/>
                  </a:cubicBezTo>
                  <a:lnTo>
                    <a:pt x="33" y="2"/>
                  </a:lnTo>
                  <a:close/>
                </a:path>
              </a:pathLst>
            </a:custGeom>
            <a:grpFill/>
            <a:ln w="9525">
              <a:noFill/>
              <a:round/>
            </a:ln>
          </p:spPr>
          <p:txBody>
            <a:bodyPr vert="horz" wrap="square" lIns="121920" tIns="60960" rIns="121920" bIns="60960" numCol="1" anchor="t" anchorCtr="0" compatLnSpc="1"/>
            <a:lstStyle/>
            <a:p>
              <a:endParaRPr lang="en-US" sz="2400"/>
            </a:p>
          </p:txBody>
        </p:sp>
        <p:sp>
          <p:nvSpPr>
            <p:cNvPr id="52" name="Freeform 39"/>
            <p:cNvSpPr>
              <a:spLocks noEditPoints="1"/>
            </p:cNvSpPr>
            <p:nvPr/>
          </p:nvSpPr>
          <p:spPr bwMode="auto">
            <a:xfrm>
              <a:off x="5287963" y="963611"/>
              <a:ext cx="115888" cy="138113"/>
            </a:xfrm>
            <a:custGeom>
              <a:avLst/>
              <a:gdLst/>
              <a:ahLst/>
              <a:cxnLst>
                <a:cxn ang="0">
                  <a:pos x="47" y="58"/>
                </a:cxn>
                <a:cxn ang="0">
                  <a:pos x="3" y="58"/>
                </a:cxn>
                <a:cxn ang="0">
                  <a:pos x="3" y="57"/>
                </a:cxn>
                <a:cxn ang="0">
                  <a:pos x="3" y="4"/>
                </a:cxn>
                <a:cxn ang="0">
                  <a:pos x="4" y="3"/>
                </a:cxn>
                <a:cxn ang="0">
                  <a:pos x="28" y="3"/>
                </a:cxn>
                <a:cxn ang="0">
                  <a:pos x="29" y="5"/>
                </a:cxn>
                <a:cxn ang="0">
                  <a:pos x="29" y="16"/>
                </a:cxn>
                <a:cxn ang="0">
                  <a:pos x="33" y="20"/>
                </a:cxn>
                <a:cxn ang="0">
                  <a:pos x="48" y="20"/>
                </a:cxn>
                <a:cxn ang="0">
                  <a:pos x="48" y="21"/>
                </a:cxn>
                <a:cxn ang="0">
                  <a:pos x="48" y="57"/>
                </a:cxn>
                <a:cxn ang="0">
                  <a:pos x="47" y="58"/>
                </a:cxn>
                <a:cxn ang="0">
                  <a:pos x="32" y="6"/>
                </a:cxn>
                <a:cxn ang="0">
                  <a:pos x="33" y="6"/>
                </a:cxn>
                <a:cxn ang="0">
                  <a:pos x="45" y="16"/>
                </a:cxn>
                <a:cxn ang="0">
                  <a:pos x="45" y="17"/>
                </a:cxn>
                <a:cxn ang="0">
                  <a:pos x="33" y="17"/>
                </a:cxn>
                <a:cxn ang="0">
                  <a:pos x="32" y="16"/>
                </a:cxn>
                <a:cxn ang="0">
                  <a:pos x="32" y="6"/>
                </a:cxn>
                <a:cxn ang="0">
                  <a:pos x="49" y="15"/>
                </a:cxn>
                <a:cxn ang="0">
                  <a:pos x="33" y="2"/>
                </a:cxn>
                <a:cxn ang="0">
                  <a:pos x="28" y="0"/>
                </a:cxn>
                <a:cxn ang="0">
                  <a:pos x="4" y="0"/>
                </a:cxn>
                <a:cxn ang="0">
                  <a:pos x="0" y="4"/>
                </a:cxn>
                <a:cxn ang="0">
                  <a:pos x="0" y="57"/>
                </a:cxn>
                <a:cxn ang="0">
                  <a:pos x="4" y="60"/>
                </a:cxn>
                <a:cxn ang="0">
                  <a:pos x="47" y="60"/>
                </a:cxn>
                <a:cxn ang="0">
                  <a:pos x="51" y="57"/>
                </a:cxn>
                <a:cxn ang="0">
                  <a:pos x="51" y="20"/>
                </a:cxn>
                <a:cxn ang="0">
                  <a:pos x="49" y="15"/>
                </a:cxn>
              </a:cxnLst>
              <a:rect l="0" t="0" r="r" b="b"/>
              <a:pathLst>
                <a:path w="51" h="60">
                  <a:moveTo>
                    <a:pt x="47" y="58"/>
                  </a:moveTo>
                  <a:cubicBezTo>
                    <a:pt x="3" y="58"/>
                    <a:pt x="3" y="58"/>
                    <a:pt x="3" y="58"/>
                  </a:cubicBezTo>
                  <a:cubicBezTo>
                    <a:pt x="3" y="58"/>
                    <a:pt x="3" y="58"/>
                    <a:pt x="3" y="57"/>
                  </a:cubicBezTo>
                  <a:cubicBezTo>
                    <a:pt x="3" y="4"/>
                    <a:pt x="3" y="4"/>
                    <a:pt x="3" y="4"/>
                  </a:cubicBezTo>
                  <a:cubicBezTo>
                    <a:pt x="3" y="4"/>
                    <a:pt x="3" y="3"/>
                    <a:pt x="4" y="3"/>
                  </a:cubicBezTo>
                  <a:cubicBezTo>
                    <a:pt x="28" y="3"/>
                    <a:pt x="28" y="3"/>
                    <a:pt x="28" y="3"/>
                  </a:cubicBezTo>
                  <a:cubicBezTo>
                    <a:pt x="29" y="3"/>
                    <a:pt x="29" y="3"/>
                    <a:pt x="29" y="5"/>
                  </a:cubicBezTo>
                  <a:cubicBezTo>
                    <a:pt x="29" y="16"/>
                    <a:pt x="29" y="16"/>
                    <a:pt x="29" y="16"/>
                  </a:cubicBezTo>
                  <a:cubicBezTo>
                    <a:pt x="29" y="18"/>
                    <a:pt x="31" y="20"/>
                    <a:pt x="33" y="20"/>
                  </a:cubicBezTo>
                  <a:cubicBezTo>
                    <a:pt x="48" y="20"/>
                    <a:pt x="48" y="20"/>
                    <a:pt x="48" y="20"/>
                  </a:cubicBezTo>
                  <a:cubicBezTo>
                    <a:pt x="48" y="20"/>
                    <a:pt x="48" y="20"/>
                    <a:pt x="48" y="21"/>
                  </a:cubicBezTo>
                  <a:cubicBezTo>
                    <a:pt x="48" y="57"/>
                    <a:pt x="48" y="57"/>
                    <a:pt x="48" y="57"/>
                  </a:cubicBezTo>
                  <a:cubicBezTo>
                    <a:pt x="48" y="57"/>
                    <a:pt x="48" y="58"/>
                    <a:pt x="47" y="58"/>
                  </a:cubicBezTo>
                  <a:moveTo>
                    <a:pt x="32" y="6"/>
                  </a:moveTo>
                  <a:cubicBezTo>
                    <a:pt x="32" y="5"/>
                    <a:pt x="33" y="6"/>
                    <a:pt x="33" y="6"/>
                  </a:cubicBezTo>
                  <a:cubicBezTo>
                    <a:pt x="45" y="16"/>
                    <a:pt x="45" y="16"/>
                    <a:pt x="45" y="16"/>
                  </a:cubicBezTo>
                  <a:cubicBezTo>
                    <a:pt x="45" y="16"/>
                    <a:pt x="46" y="17"/>
                    <a:pt x="45" y="17"/>
                  </a:cubicBezTo>
                  <a:cubicBezTo>
                    <a:pt x="33" y="17"/>
                    <a:pt x="33" y="17"/>
                    <a:pt x="33" y="17"/>
                  </a:cubicBezTo>
                  <a:cubicBezTo>
                    <a:pt x="33" y="17"/>
                    <a:pt x="32" y="17"/>
                    <a:pt x="32" y="16"/>
                  </a:cubicBezTo>
                  <a:lnTo>
                    <a:pt x="32" y="6"/>
                  </a:lnTo>
                  <a:close/>
                  <a:moveTo>
                    <a:pt x="49" y="15"/>
                  </a:moveTo>
                  <a:cubicBezTo>
                    <a:pt x="33" y="2"/>
                    <a:pt x="33" y="2"/>
                    <a:pt x="33" y="2"/>
                  </a:cubicBezTo>
                  <a:cubicBezTo>
                    <a:pt x="32" y="1"/>
                    <a:pt x="30" y="0"/>
                    <a:pt x="28" y="0"/>
                  </a:cubicBezTo>
                  <a:cubicBezTo>
                    <a:pt x="4" y="0"/>
                    <a:pt x="4" y="0"/>
                    <a:pt x="4" y="0"/>
                  </a:cubicBezTo>
                  <a:cubicBezTo>
                    <a:pt x="2" y="0"/>
                    <a:pt x="0" y="2"/>
                    <a:pt x="0" y="4"/>
                  </a:cubicBezTo>
                  <a:cubicBezTo>
                    <a:pt x="0" y="57"/>
                    <a:pt x="0" y="57"/>
                    <a:pt x="0" y="57"/>
                  </a:cubicBezTo>
                  <a:cubicBezTo>
                    <a:pt x="0" y="60"/>
                    <a:pt x="4" y="60"/>
                    <a:pt x="4" y="60"/>
                  </a:cubicBezTo>
                  <a:cubicBezTo>
                    <a:pt x="47" y="60"/>
                    <a:pt x="47" y="60"/>
                    <a:pt x="47" y="60"/>
                  </a:cubicBezTo>
                  <a:cubicBezTo>
                    <a:pt x="49" y="60"/>
                    <a:pt x="51" y="59"/>
                    <a:pt x="51" y="57"/>
                  </a:cubicBezTo>
                  <a:cubicBezTo>
                    <a:pt x="51" y="20"/>
                    <a:pt x="51" y="20"/>
                    <a:pt x="51" y="20"/>
                  </a:cubicBezTo>
                  <a:cubicBezTo>
                    <a:pt x="51" y="18"/>
                    <a:pt x="50" y="16"/>
                    <a:pt x="49" y="15"/>
                  </a:cubicBezTo>
                </a:path>
              </a:pathLst>
            </a:custGeom>
            <a:grpFill/>
            <a:ln w="9525">
              <a:noFill/>
              <a:round/>
            </a:ln>
          </p:spPr>
          <p:txBody>
            <a:bodyPr vert="horz" wrap="square" lIns="121920" tIns="60960" rIns="121920" bIns="60960" numCol="1" anchor="t" anchorCtr="0" compatLnSpc="1"/>
            <a:lstStyle/>
            <a:p>
              <a:endParaRPr lang="en-US" sz="2400"/>
            </a:p>
          </p:txBody>
        </p:sp>
        <p:sp>
          <p:nvSpPr>
            <p:cNvPr id="53" name="Freeform 40"/>
            <p:cNvSpPr>
              <a:spLocks noEditPoints="1"/>
            </p:cNvSpPr>
            <p:nvPr/>
          </p:nvSpPr>
          <p:spPr bwMode="auto">
            <a:xfrm>
              <a:off x="5133976" y="846136"/>
              <a:ext cx="268288" cy="247650"/>
            </a:xfrm>
            <a:custGeom>
              <a:avLst/>
              <a:gdLst/>
              <a:ahLst/>
              <a:cxnLst>
                <a:cxn ang="0">
                  <a:pos x="37" y="7"/>
                </a:cxn>
                <a:cxn ang="0">
                  <a:pos x="37" y="7"/>
                </a:cxn>
                <a:cxn ang="0">
                  <a:pos x="79" y="7"/>
                </a:cxn>
                <a:cxn ang="0">
                  <a:pos x="80" y="8"/>
                </a:cxn>
                <a:cxn ang="0">
                  <a:pos x="80" y="14"/>
                </a:cxn>
                <a:cxn ang="0">
                  <a:pos x="79" y="14"/>
                </a:cxn>
                <a:cxn ang="0">
                  <a:pos x="37" y="14"/>
                </a:cxn>
                <a:cxn ang="0">
                  <a:pos x="37" y="14"/>
                </a:cxn>
                <a:cxn ang="0">
                  <a:pos x="37" y="7"/>
                </a:cxn>
                <a:cxn ang="0">
                  <a:pos x="61" y="102"/>
                </a:cxn>
                <a:cxn ang="0">
                  <a:pos x="60" y="101"/>
                </a:cxn>
                <a:cxn ang="0">
                  <a:pos x="13" y="101"/>
                </a:cxn>
                <a:cxn ang="0">
                  <a:pos x="10" y="99"/>
                </a:cxn>
                <a:cxn ang="0">
                  <a:pos x="10" y="74"/>
                </a:cxn>
                <a:cxn ang="0">
                  <a:pos x="11" y="73"/>
                </a:cxn>
                <a:cxn ang="0">
                  <a:pos x="17" y="73"/>
                </a:cxn>
                <a:cxn ang="0">
                  <a:pos x="18" y="72"/>
                </a:cxn>
                <a:cxn ang="0">
                  <a:pos x="18" y="66"/>
                </a:cxn>
                <a:cxn ang="0">
                  <a:pos x="24" y="57"/>
                </a:cxn>
                <a:cxn ang="0">
                  <a:pos x="42" y="57"/>
                </a:cxn>
                <a:cxn ang="0">
                  <a:pos x="48" y="66"/>
                </a:cxn>
                <a:cxn ang="0">
                  <a:pos x="48" y="72"/>
                </a:cxn>
                <a:cxn ang="0">
                  <a:pos x="49" y="73"/>
                </a:cxn>
                <a:cxn ang="0">
                  <a:pos x="60" y="73"/>
                </a:cxn>
                <a:cxn ang="0">
                  <a:pos x="61" y="72"/>
                </a:cxn>
                <a:cxn ang="0">
                  <a:pos x="61" y="53"/>
                </a:cxn>
                <a:cxn ang="0">
                  <a:pos x="69" y="45"/>
                </a:cxn>
                <a:cxn ang="0">
                  <a:pos x="96" y="45"/>
                </a:cxn>
                <a:cxn ang="0">
                  <a:pos x="104" y="48"/>
                </a:cxn>
                <a:cxn ang="0">
                  <a:pos x="116" y="58"/>
                </a:cxn>
                <a:cxn ang="0">
                  <a:pos x="117" y="57"/>
                </a:cxn>
                <a:cxn ang="0">
                  <a:pos x="117" y="20"/>
                </a:cxn>
                <a:cxn ang="0">
                  <a:pos x="111" y="14"/>
                </a:cxn>
                <a:cxn ang="0">
                  <a:pos x="87" y="14"/>
                </a:cxn>
                <a:cxn ang="0">
                  <a:pos x="86" y="14"/>
                </a:cxn>
                <a:cxn ang="0">
                  <a:pos x="86" y="7"/>
                </a:cxn>
                <a:cxn ang="0">
                  <a:pos x="80" y="0"/>
                </a:cxn>
                <a:cxn ang="0">
                  <a:pos x="37" y="0"/>
                </a:cxn>
                <a:cxn ang="0">
                  <a:pos x="30" y="7"/>
                </a:cxn>
                <a:cxn ang="0">
                  <a:pos x="30" y="14"/>
                </a:cxn>
                <a:cxn ang="0">
                  <a:pos x="30" y="14"/>
                </a:cxn>
                <a:cxn ang="0">
                  <a:pos x="6" y="14"/>
                </a:cxn>
                <a:cxn ang="0">
                  <a:pos x="0" y="20"/>
                </a:cxn>
                <a:cxn ang="0">
                  <a:pos x="0" y="67"/>
                </a:cxn>
                <a:cxn ang="0">
                  <a:pos x="3" y="72"/>
                </a:cxn>
                <a:cxn ang="0">
                  <a:pos x="4" y="74"/>
                </a:cxn>
                <a:cxn ang="0">
                  <a:pos x="4" y="99"/>
                </a:cxn>
                <a:cxn ang="0">
                  <a:pos x="13" y="108"/>
                </a:cxn>
                <a:cxn ang="0">
                  <a:pos x="61" y="108"/>
                </a:cxn>
                <a:cxn ang="0">
                  <a:pos x="61" y="108"/>
                </a:cxn>
                <a:cxn ang="0">
                  <a:pos x="61" y="102"/>
                </a:cxn>
              </a:cxnLst>
              <a:rect l="0" t="0" r="r" b="b"/>
              <a:pathLst>
                <a:path w="117" h="108">
                  <a:moveTo>
                    <a:pt x="37" y="7"/>
                  </a:moveTo>
                  <a:cubicBezTo>
                    <a:pt x="37" y="7"/>
                    <a:pt x="37" y="7"/>
                    <a:pt x="37" y="7"/>
                  </a:cubicBezTo>
                  <a:cubicBezTo>
                    <a:pt x="79" y="7"/>
                    <a:pt x="79" y="7"/>
                    <a:pt x="79" y="7"/>
                  </a:cubicBezTo>
                  <a:cubicBezTo>
                    <a:pt x="79" y="7"/>
                    <a:pt x="80" y="7"/>
                    <a:pt x="80" y="8"/>
                  </a:cubicBezTo>
                  <a:cubicBezTo>
                    <a:pt x="80" y="14"/>
                    <a:pt x="80" y="14"/>
                    <a:pt x="80" y="14"/>
                  </a:cubicBezTo>
                  <a:cubicBezTo>
                    <a:pt x="80" y="14"/>
                    <a:pt x="79" y="14"/>
                    <a:pt x="79" y="14"/>
                  </a:cubicBezTo>
                  <a:cubicBezTo>
                    <a:pt x="37" y="14"/>
                    <a:pt x="37" y="14"/>
                    <a:pt x="37" y="14"/>
                  </a:cubicBezTo>
                  <a:cubicBezTo>
                    <a:pt x="37" y="14"/>
                    <a:pt x="37" y="14"/>
                    <a:pt x="37" y="14"/>
                  </a:cubicBezTo>
                  <a:lnTo>
                    <a:pt x="37" y="7"/>
                  </a:lnTo>
                  <a:close/>
                  <a:moveTo>
                    <a:pt x="61" y="102"/>
                  </a:moveTo>
                  <a:cubicBezTo>
                    <a:pt x="61" y="101"/>
                    <a:pt x="60" y="101"/>
                    <a:pt x="60" y="101"/>
                  </a:cubicBezTo>
                  <a:cubicBezTo>
                    <a:pt x="13" y="101"/>
                    <a:pt x="13" y="101"/>
                    <a:pt x="13" y="101"/>
                  </a:cubicBezTo>
                  <a:cubicBezTo>
                    <a:pt x="11" y="101"/>
                    <a:pt x="10" y="100"/>
                    <a:pt x="10" y="99"/>
                  </a:cubicBezTo>
                  <a:cubicBezTo>
                    <a:pt x="10" y="74"/>
                    <a:pt x="10" y="74"/>
                    <a:pt x="10" y="74"/>
                  </a:cubicBezTo>
                  <a:cubicBezTo>
                    <a:pt x="10" y="74"/>
                    <a:pt x="10" y="73"/>
                    <a:pt x="11" y="73"/>
                  </a:cubicBezTo>
                  <a:cubicBezTo>
                    <a:pt x="17" y="73"/>
                    <a:pt x="17" y="73"/>
                    <a:pt x="17" y="73"/>
                  </a:cubicBezTo>
                  <a:cubicBezTo>
                    <a:pt x="17" y="73"/>
                    <a:pt x="18" y="73"/>
                    <a:pt x="18" y="72"/>
                  </a:cubicBezTo>
                  <a:cubicBezTo>
                    <a:pt x="18" y="66"/>
                    <a:pt x="18" y="66"/>
                    <a:pt x="18" y="66"/>
                  </a:cubicBezTo>
                  <a:cubicBezTo>
                    <a:pt x="18" y="63"/>
                    <a:pt x="18" y="57"/>
                    <a:pt x="24" y="57"/>
                  </a:cubicBezTo>
                  <a:cubicBezTo>
                    <a:pt x="42" y="57"/>
                    <a:pt x="42" y="57"/>
                    <a:pt x="42" y="57"/>
                  </a:cubicBezTo>
                  <a:cubicBezTo>
                    <a:pt x="47" y="57"/>
                    <a:pt x="48" y="63"/>
                    <a:pt x="48" y="66"/>
                  </a:cubicBezTo>
                  <a:cubicBezTo>
                    <a:pt x="48" y="72"/>
                    <a:pt x="48" y="72"/>
                    <a:pt x="48" y="72"/>
                  </a:cubicBezTo>
                  <a:cubicBezTo>
                    <a:pt x="48" y="73"/>
                    <a:pt x="49" y="73"/>
                    <a:pt x="49" y="73"/>
                  </a:cubicBezTo>
                  <a:cubicBezTo>
                    <a:pt x="60" y="73"/>
                    <a:pt x="60" y="73"/>
                    <a:pt x="60" y="73"/>
                  </a:cubicBezTo>
                  <a:cubicBezTo>
                    <a:pt x="61" y="73"/>
                    <a:pt x="61" y="72"/>
                    <a:pt x="61" y="72"/>
                  </a:cubicBezTo>
                  <a:cubicBezTo>
                    <a:pt x="61" y="53"/>
                    <a:pt x="61" y="53"/>
                    <a:pt x="61" y="53"/>
                  </a:cubicBezTo>
                  <a:cubicBezTo>
                    <a:pt x="61" y="48"/>
                    <a:pt x="65" y="45"/>
                    <a:pt x="69" y="45"/>
                  </a:cubicBezTo>
                  <a:cubicBezTo>
                    <a:pt x="96" y="45"/>
                    <a:pt x="96" y="45"/>
                    <a:pt x="96" y="45"/>
                  </a:cubicBezTo>
                  <a:cubicBezTo>
                    <a:pt x="99" y="45"/>
                    <a:pt x="102" y="46"/>
                    <a:pt x="104" y="48"/>
                  </a:cubicBezTo>
                  <a:cubicBezTo>
                    <a:pt x="104" y="48"/>
                    <a:pt x="113" y="55"/>
                    <a:pt x="116" y="58"/>
                  </a:cubicBezTo>
                  <a:cubicBezTo>
                    <a:pt x="116" y="58"/>
                    <a:pt x="117" y="58"/>
                    <a:pt x="117" y="57"/>
                  </a:cubicBezTo>
                  <a:cubicBezTo>
                    <a:pt x="117" y="20"/>
                    <a:pt x="117" y="20"/>
                    <a:pt x="117" y="20"/>
                  </a:cubicBezTo>
                  <a:cubicBezTo>
                    <a:pt x="117" y="17"/>
                    <a:pt x="114" y="14"/>
                    <a:pt x="111" y="14"/>
                  </a:cubicBezTo>
                  <a:cubicBezTo>
                    <a:pt x="87" y="14"/>
                    <a:pt x="87" y="14"/>
                    <a:pt x="87" y="14"/>
                  </a:cubicBezTo>
                  <a:cubicBezTo>
                    <a:pt x="87" y="14"/>
                    <a:pt x="86" y="14"/>
                    <a:pt x="86" y="14"/>
                  </a:cubicBezTo>
                  <a:cubicBezTo>
                    <a:pt x="86" y="7"/>
                    <a:pt x="86" y="7"/>
                    <a:pt x="86" y="7"/>
                  </a:cubicBezTo>
                  <a:cubicBezTo>
                    <a:pt x="86" y="3"/>
                    <a:pt x="83" y="0"/>
                    <a:pt x="80" y="0"/>
                  </a:cubicBezTo>
                  <a:cubicBezTo>
                    <a:pt x="37" y="0"/>
                    <a:pt x="37" y="0"/>
                    <a:pt x="37" y="0"/>
                  </a:cubicBezTo>
                  <a:cubicBezTo>
                    <a:pt x="33" y="0"/>
                    <a:pt x="30" y="3"/>
                    <a:pt x="30" y="7"/>
                  </a:cubicBezTo>
                  <a:cubicBezTo>
                    <a:pt x="30" y="14"/>
                    <a:pt x="30" y="14"/>
                    <a:pt x="30" y="14"/>
                  </a:cubicBezTo>
                  <a:cubicBezTo>
                    <a:pt x="30" y="14"/>
                    <a:pt x="30" y="14"/>
                    <a:pt x="30" y="14"/>
                  </a:cubicBezTo>
                  <a:cubicBezTo>
                    <a:pt x="6" y="14"/>
                    <a:pt x="6" y="14"/>
                    <a:pt x="6" y="14"/>
                  </a:cubicBezTo>
                  <a:cubicBezTo>
                    <a:pt x="2" y="14"/>
                    <a:pt x="0" y="17"/>
                    <a:pt x="0" y="20"/>
                  </a:cubicBezTo>
                  <a:cubicBezTo>
                    <a:pt x="0" y="67"/>
                    <a:pt x="0" y="67"/>
                    <a:pt x="0" y="67"/>
                  </a:cubicBezTo>
                  <a:cubicBezTo>
                    <a:pt x="0" y="70"/>
                    <a:pt x="1" y="71"/>
                    <a:pt x="3" y="72"/>
                  </a:cubicBezTo>
                  <a:cubicBezTo>
                    <a:pt x="3" y="73"/>
                    <a:pt x="4" y="73"/>
                    <a:pt x="4" y="74"/>
                  </a:cubicBezTo>
                  <a:cubicBezTo>
                    <a:pt x="4" y="99"/>
                    <a:pt x="4" y="99"/>
                    <a:pt x="4" y="99"/>
                  </a:cubicBezTo>
                  <a:cubicBezTo>
                    <a:pt x="4" y="104"/>
                    <a:pt x="8" y="108"/>
                    <a:pt x="13" y="108"/>
                  </a:cubicBezTo>
                  <a:cubicBezTo>
                    <a:pt x="61" y="108"/>
                    <a:pt x="61" y="108"/>
                    <a:pt x="61" y="108"/>
                  </a:cubicBezTo>
                  <a:cubicBezTo>
                    <a:pt x="61" y="108"/>
                    <a:pt x="61" y="108"/>
                    <a:pt x="61" y="108"/>
                  </a:cubicBezTo>
                  <a:lnTo>
                    <a:pt x="61" y="102"/>
                  </a:lnTo>
                  <a:close/>
                </a:path>
              </a:pathLst>
            </a:custGeom>
            <a:grpFill/>
            <a:ln w="9525">
              <a:noFill/>
              <a:round/>
            </a:ln>
          </p:spPr>
          <p:txBody>
            <a:bodyPr vert="horz" wrap="square" lIns="121920" tIns="60960" rIns="121920" bIns="60960" numCol="1" anchor="t" anchorCtr="0" compatLnSpc="1"/>
            <a:lstStyle/>
            <a:p>
              <a:endParaRPr lang="en-US" sz="2400"/>
            </a:p>
          </p:txBody>
        </p:sp>
      </p:grpSp>
      <p:sp>
        <p:nvSpPr>
          <p:cNvPr id="54" name="Freeform 379"/>
          <p:cNvSpPr>
            <a:spLocks noEditPoints="1"/>
          </p:cNvSpPr>
          <p:nvPr/>
        </p:nvSpPr>
        <p:spPr bwMode="auto">
          <a:xfrm>
            <a:off x="6807152" y="5676153"/>
            <a:ext cx="615096" cy="465667"/>
          </a:xfrm>
          <a:custGeom>
            <a:avLst/>
            <a:gdLst/>
            <a:ahLst/>
            <a:cxnLst>
              <a:cxn ang="0">
                <a:pos x="68" y="25"/>
              </a:cxn>
              <a:cxn ang="0">
                <a:pos x="59" y="14"/>
              </a:cxn>
              <a:cxn ang="0">
                <a:pos x="50" y="25"/>
              </a:cxn>
              <a:cxn ang="0">
                <a:pos x="55" y="25"/>
              </a:cxn>
              <a:cxn ang="0">
                <a:pos x="55" y="37"/>
              </a:cxn>
              <a:cxn ang="0">
                <a:pos x="63" y="37"/>
              </a:cxn>
              <a:cxn ang="0">
                <a:pos x="63" y="25"/>
              </a:cxn>
              <a:cxn ang="0">
                <a:pos x="68" y="25"/>
              </a:cxn>
              <a:cxn ang="0">
                <a:pos x="84" y="8"/>
              </a:cxn>
              <a:cxn ang="0">
                <a:pos x="84" y="37"/>
              </a:cxn>
              <a:cxn ang="0">
                <a:pos x="76" y="45"/>
              </a:cxn>
              <a:cxn ang="0">
                <a:pos x="44" y="45"/>
              </a:cxn>
              <a:cxn ang="0">
                <a:pos x="35" y="37"/>
              </a:cxn>
              <a:cxn ang="0">
                <a:pos x="35" y="8"/>
              </a:cxn>
              <a:cxn ang="0">
                <a:pos x="44" y="0"/>
              </a:cxn>
              <a:cxn ang="0">
                <a:pos x="57" y="0"/>
              </a:cxn>
              <a:cxn ang="0">
                <a:pos x="57" y="6"/>
              </a:cxn>
              <a:cxn ang="0">
                <a:pos x="63" y="6"/>
              </a:cxn>
              <a:cxn ang="0">
                <a:pos x="63" y="0"/>
              </a:cxn>
              <a:cxn ang="0">
                <a:pos x="76" y="0"/>
              </a:cxn>
              <a:cxn ang="0">
                <a:pos x="84" y="8"/>
              </a:cxn>
              <a:cxn ang="0">
                <a:pos x="32" y="58"/>
              </a:cxn>
              <a:cxn ang="0">
                <a:pos x="35" y="54"/>
              </a:cxn>
              <a:cxn ang="0">
                <a:pos x="22" y="44"/>
              </a:cxn>
              <a:cxn ang="0">
                <a:pos x="18" y="46"/>
              </a:cxn>
              <a:cxn ang="0">
                <a:pos x="32" y="58"/>
              </a:cxn>
              <a:cxn ang="0">
                <a:pos x="29" y="65"/>
              </a:cxn>
              <a:cxn ang="0">
                <a:pos x="32" y="61"/>
              </a:cxn>
              <a:cxn ang="0">
                <a:pos x="15" y="48"/>
              </a:cxn>
              <a:cxn ang="0">
                <a:pos x="11" y="49"/>
              </a:cxn>
              <a:cxn ang="0">
                <a:pos x="29" y="65"/>
              </a:cxn>
              <a:cxn ang="0">
                <a:pos x="98" y="54"/>
              </a:cxn>
              <a:cxn ang="0">
                <a:pos x="84" y="51"/>
              </a:cxn>
              <a:cxn ang="0">
                <a:pos x="66" y="57"/>
              </a:cxn>
              <a:cxn ang="0">
                <a:pos x="43" y="57"/>
              </a:cxn>
              <a:cxn ang="0">
                <a:pos x="33" y="67"/>
              </a:cxn>
              <a:cxn ang="0">
                <a:pos x="43" y="76"/>
              </a:cxn>
              <a:cxn ang="0">
                <a:pos x="70" y="76"/>
              </a:cxn>
              <a:cxn ang="0">
                <a:pos x="74" y="79"/>
              </a:cxn>
              <a:cxn ang="0">
                <a:pos x="42" y="79"/>
              </a:cxn>
              <a:cxn ang="0">
                <a:pos x="30" y="71"/>
              </a:cxn>
              <a:cxn ang="0">
                <a:pos x="11" y="53"/>
              </a:cxn>
              <a:cxn ang="0">
                <a:pos x="4" y="60"/>
              </a:cxn>
              <a:cxn ang="0">
                <a:pos x="24" y="81"/>
              </a:cxn>
              <a:cxn ang="0">
                <a:pos x="60" y="93"/>
              </a:cxn>
              <a:cxn ang="0">
                <a:pos x="98" y="84"/>
              </a:cxn>
              <a:cxn ang="0">
                <a:pos x="99" y="82"/>
              </a:cxn>
              <a:cxn ang="0">
                <a:pos x="99" y="56"/>
              </a:cxn>
              <a:cxn ang="0">
                <a:pos x="98" y="54"/>
              </a:cxn>
              <a:cxn ang="0">
                <a:pos x="119" y="90"/>
              </a:cxn>
              <a:cxn ang="0">
                <a:pos x="107" y="90"/>
              </a:cxn>
              <a:cxn ang="0">
                <a:pos x="104" y="87"/>
              </a:cxn>
              <a:cxn ang="0">
                <a:pos x="104" y="49"/>
              </a:cxn>
              <a:cxn ang="0">
                <a:pos x="107" y="46"/>
              </a:cxn>
              <a:cxn ang="0">
                <a:pos x="119" y="46"/>
              </a:cxn>
              <a:cxn ang="0">
                <a:pos x="122" y="49"/>
              </a:cxn>
              <a:cxn ang="0">
                <a:pos x="122" y="87"/>
              </a:cxn>
              <a:cxn ang="0">
                <a:pos x="119" y="90"/>
              </a:cxn>
            </a:cxnLst>
            <a:rect l="0" t="0" r="r" b="b"/>
            <a:pathLst>
              <a:path w="122" h="93">
                <a:moveTo>
                  <a:pt x="68" y="25"/>
                </a:moveTo>
                <a:cubicBezTo>
                  <a:pt x="59" y="14"/>
                  <a:pt x="59" y="14"/>
                  <a:pt x="59" y="14"/>
                </a:cubicBezTo>
                <a:cubicBezTo>
                  <a:pt x="50" y="25"/>
                  <a:pt x="50" y="25"/>
                  <a:pt x="50" y="25"/>
                </a:cubicBezTo>
                <a:cubicBezTo>
                  <a:pt x="55" y="25"/>
                  <a:pt x="55" y="25"/>
                  <a:pt x="55" y="25"/>
                </a:cubicBezTo>
                <a:cubicBezTo>
                  <a:pt x="55" y="37"/>
                  <a:pt x="55" y="37"/>
                  <a:pt x="55" y="37"/>
                </a:cubicBezTo>
                <a:cubicBezTo>
                  <a:pt x="63" y="37"/>
                  <a:pt x="63" y="37"/>
                  <a:pt x="63" y="37"/>
                </a:cubicBezTo>
                <a:cubicBezTo>
                  <a:pt x="63" y="25"/>
                  <a:pt x="63" y="25"/>
                  <a:pt x="63" y="25"/>
                </a:cubicBezTo>
                <a:cubicBezTo>
                  <a:pt x="68" y="25"/>
                  <a:pt x="68" y="25"/>
                  <a:pt x="68" y="25"/>
                </a:cubicBezTo>
                <a:moveTo>
                  <a:pt x="84" y="8"/>
                </a:moveTo>
                <a:cubicBezTo>
                  <a:pt x="84" y="37"/>
                  <a:pt x="84" y="37"/>
                  <a:pt x="84" y="37"/>
                </a:cubicBezTo>
                <a:cubicBezTo>
                  <a:pt x="84" y="42"/>
                  <a:pt x="81" y="45"/>
                  <a:pt x="76" y="45"/>
                </a:cubicBezTo>
                <a:cubicBezTo>
                  <a:pt x="44" y="45"/>
                  <a:pt x="44" y="45"/>
                  <a:pt x="44" y="45"/>
                </a:cubicBezTo>
                <a:cubicBezTo>
                  <a:pt x="39" y="45"/>
                  <a:pt x="35" y="42"/>
                  <a:pt x="35" y="37"/>
                </a:cubicBezTo>
                <a:cubicBezTo>
                  <a:pt x="35" y="8"/>
                  <a:pt x="35" y="8"/>
                  <a:pt x="35" y="8"/>
                </a:cubicBezTo>
                <a:cubicBezTo>
                  <a:pt x="35" y="4"/>
                  <a:pt x="39" y="0"/>
                  <a:pt x="44" y="0"/>
                </a:cubicBezTo>
                <a:cubicBezTo>
                  <a:pt x="57" y="0"/>
                  <a:pt x="57" y="0"/>
                  <a:pt x="57" y="0"/>
                </a:cubicBezTo>
                <a:cubicBezTo>
                  <a:pt x="57" y="6"/>
                  <a:pt x="57" y="6"/>
                  <a:pt x="57" y="6"/>
                </a:cubicBezTo>
                <a:cubicBezTo>
                  <a:pt x="63" y="6"/>
                  <a:pt x="63" y="6"/>
                  <a:pt x="63" y="6"/>
                </a:cubicBezTo>
                <a:cubicBezTo>
                  <a:pt x="63" y="0"/>
                  <a:pt x="63" y="0"/>
                  <a:pt x="63" y="0"/>
                </a:cubicBezTo>
                <a:cubicBezTo>
                  <a:pt x="76" y="0"/>
                  <a:pt x="76" y="0"/>
                  <a:pt x="76" y="0"/>
                </a:cubicBezTo>
                <a:cubicBezTo>
                  <a:pt x="81" y="0"/>
                  <a:pt x="84" y="4"/>
                  <a:pt x="84" y="8"/>
                </a:cubicBezTo>
                <a:moveTo>
                  <a:pt x="32" y="58"/>
                </a:moveTo>
                <a:cubicBezTo>
                  <a:pt x="34" y="58"/>
                  <a:pt x="35" y="56"/>
                  <a:pt x="35" y="54"/>
                </a:cubicBezTo>
                <a:cubicBezTo>
                  <a:pt x="33" y="52"/>
                  <a:pt x="26" y="46"/>
                  <a:pt x="22" y="44"/>
                </a:cubicBezTo>
                <a:cubicBezTo>
                  <a:pt x="19" y="43"/>
                  <a:pt x="18" y="46"/>
                  <a:pt x="18" y="46"/>
                </a:cubicBezTo>
                <a:cubicBezTo>
                  <a:pt x="18" y="46"/>
                  <a:pt x="31" y="57"/>
                  <a:pt x="32" y="58"/>
                </a:cubicBezTo>
                <a:moveTo>
                  <a:pt x="29" y="65"/>
                </a:moveTo>
                <a:cubicBezTo>
                  <a:pt x="31" y="64"/>
                  <a:pt x="32" y="62"/>
                  <a:pt x="32" y="61"/>
                </a:cubicBezTo>
                <a:cubicBezTo>
                  <a:pt x="30" y="59"/>
                  <a:pt x="19" y="49"/>
                  <a:pt x="15" y="48"/>
                </a:cubicBezTo>
                <a:cubicBezTo>
                  <a:pt x="12" y="46"/>
                  <a:pt x="11" y="49"/>
                  <a:pt x="11" y="49"/>
                </a:cubicBezTo>
                <a:cubicBezTo>
                  <a:pt x="11" y="49"/>
                  <a:pt x="28" y="63"/>
                  <a:pt x="29" y="65"/>
                </a:cubicBezTo>
                <a:moveTo>
                  <a:pt x="98" y="54"/>
                </a:moveTo>
                <a:cubicBezTo>
                  <a:pt x="96" y="53"/>
                  <a:pt x="90" y="51"/>
                  <a:pt x="84" y="51"/>
                </a:cubicBezTo>
                <a:cubicBezTo>
                  <a:pt x="75" y="51"/>
                  <a:pt x="66" y="57"/>
                  <a:pt x="66" y="57"/>
                </a:cubicBezTo>
                <a:cubicBezTo>
                  <a:pt x="43" y="57"/>
                  <a:pt x="43" y="57"/>
                  <a:pt x="43" y="57"/>
                </a:cubicBezTo>
                <a:cubicBezTo>
                  <a:pt x="40" y="57"/>
                  <a:pt x="33" y="59"/>
                  <a:pt x="33" y="67"/>
                </a:cubicBezTo>
                <a:cubicBezTo>
                  <a:pt x="33" y="73"/>
                  <a:pt x="39" y="76"/>
                  <a:pt x="43" y="76"/>
                </a:cubicBezTo>
                <a:cubicBezTo>
                  <a:pt x="70" y="76"/>
                  <a:pt x="70" y="76"/>
                  <a:pt x="70" y="76"/>
                </a:cubicBezTo>
                <a:cubicBezTo>
                  <a:pt x="72" y="76"/>
                  <a:pt x="74" y="79"/>
                  <a:pt x="74" y="79"/>
                </a:cubicBezTo>
                <a:cubicBezTo>
                  <a:pt x="42" y="79"/>
                  <a:pt x="42" y="79"/>
                  <a:pt x="42" y="79"/>
                </a:cubicBezTo>
                <a:cubicBezTo>
                  <a:pt x="37" y="79"/>
                  <a:pt x="31" y="75"/>
                  <a:pt x="30" y="71"/>
                </a:cubicBezTo>
                <a:cubicBezTo>
                  <a:pt x="24" y="66"/>
                  <a:pt x="15" y="57"/>
                  <a:pt x="11" y="53"/>
                </a:cubicBezTo>
                <a:cubicBezTo>
                  <a:pt x="7" y="48"/>
                  <a:pt x="0" y="53"/>
                  <a:pt x="4" y="60"/>
                </a:cubicBezTo>
                <a:cubicBezTo>
                  <a:pt x="7" y="63"/>
                  <a:pt x="15" y="72"/>
                  <a:pt x="24" y="81"/>
                </a:cubicBezTo>
                <a:cubicBezTo>
                  <a:pt x="33" y="90"/>
                  <a:pt x="48" y="93"/>
                  <a:pt x="60" y="93"/>
                </a:cubicBezTo>
                <a:cubicBezTo>
                  <a:pt x="73" y="93"/>
                  <a:pt x="86" y="86"/>
                  <a:pt x="98" y="84"/>
                </a:cubicBezTo>
                <a:cubicBezTo>
                  <a:pt x="99" y="84"/>
                  <a:pt x="99" y="83"/>
                  <a:pt x="99" y="82"/>
                </a:cubicBezTo>
                <a:cubicBezTo>
                  <a:pt x="99" y="56"/>
                  <a:pt x="99" y="56"/>
                  <a:pt x="99" y="56"/>
                </a:cubicBezTo>
                <a:cubicBezTo>
                  <a:pt x="99" y="55"/>
                  <a:pt x="99" y="55"/>
                  <a:pt x="98" y="54"/>
                </a:cubicBezTo>
                <a:moveTo>
                  <a:pt x="119" y="90"/>
                </a:moveTo>
                <a:cubicBezTo>
                  <a:pt x="107" y="90"/>
                  <a:pt x="107" y="90"/>
                  <a:pt x="107" y="90"/>
                </a:cubicBezTo>
                <a:cubicBezTo>
                  <a:pt x="105" y="90"/>
                  <a:pt x="104" y="89"/>
                  <a:pt x="104" y="87"/>
                </a:cubicBezTo>
                <a:cubicBezTo>
                  <a:pt x="104" y="49"/>
                  <a:pt x="104" y="49"/>
                  <a:pt x="104" y="49"/>
                </a:cubicBezTo>
                <a:cubicBezTo>
                  <a:pt x="104" y="48"/>
                  <a:pt x="105" y="46"/>
                  <a:pt x="107" y="46"/>
                </a:cubicBezTo>
                <a:cubicBezTo>
                  <a:pt x="119" y="46"/>
                  <a:pt x="119" y="46"/>
                  <a:pt x="119" y="46"/>
                </a:cubicBezTo>
                <a:cubicBezTo>
                  <a:pt x="120" y="46"/>
                  <a:pt x="122" y="48"/>
                  <a:pt x="122" y="49"/>
                </a:cubicBezTo>
                <a:cubicBezTo>
                  <a:pt x="122" y="87"/>
                  <a:pt x="122" y="87"/>
                  <a:pt x="122" y="87"/>
                </a:cubicBezTo>
                <a:cubicBezTo>
                  <a:pt x="122" y="89"/>
                  <a:pt x="120" y="90"/>
                  <a:pt x="119" y="90"/>
                </a:cubicBezTo>
              </a:path>
            </a:pathLst>
          </a:custGeom>
          <a:solidFill>
            <a:schemeClr val="bg1"/>
          </a:solidFill>
          <a:ln w="9525">
            <a:noFill/>
            <a:round/>
          </a:ln>
        </p:spPr>
        <p:txBody>
          <a:bodyPr vert="horz" wrap="square" lIns="121920" tIns="60960" rIns="121920" bIns="60960" numCol="1" anchor="t" anchorCtr="0" compatLnSpc="1"/>
          <a:lstStyle/>
          <a:p>
            <a:endParaRPr lang="en-US" sz="2400"/>
          </a:p>
        </p:txBody>
      </p:sp>
      <p:grpSp>
        <p:nvGrpSpPr>
          <p:cNvPr id="55" name="组合 54"/>
          <p:cNvGrpSpPr/>
          <p:nvPr/>
        </p:nvGrpSpPr>
        <p:grpSpPr>
          <a:xfrm>
            <a:off x="1064250" y="2373473"/>
            <a:ext cx="2801722" cy="1102610"/>
            <a:chOff x="1626835" y="2349127"/>
            <a:chExt cx="2492110" cy="980763"/>
          </a:xfrm>
        </p:grpSpPr>
        <p:sp>
          <p:nvSpPr>
            <p:cNvPr id="56" name="文本框 55"/>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FOUNDATION</a:t>
              </a:r>
              <a:endParaRPr lang="en-US" altLang="zh-CN" sz="1600" b="1" dirty="0">
                <a:solidFill>
                  <a:schemeClr val="tx1">
                    <a:lumMod val="75000"/>
                    <a:lumOff val="25000"/>
                  </a:schemeClr>
                </a:solidFill>
                <a:latin typeface="Arial" panose="020B0604020202020204" pitchFamily="34" charset="0"/>
              </a:endParaRPr>
            </a:p>
          </p:txBody>
        </p:sp>
        <p:sp>
          <p:nvSpPr>
            <p:cNvPr id="57" name="文本框 56"/>
            <p:cNvSpPr txBox="1"/>
            <p:nvPr/>
          </p:nvSpPr>
          <p:spPr>
            <a:xfrm>
              <a:off x="1626835" y="2687681"/>
              <a:ext cx="2492110" cy="642209"/>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dirty="0">
                  <a:solidFill>
                    <a:schemeClr val="tx1">
                      <a:lumMod val="50000"/>
                      <a:lumOff val="50000"/>
                    </a:schemeClr>
                  </a:solidFill>
                  <a:latin typeface="Arial" panose="020B0604020202020204" pitchFamily="34" charset="0"/>
                  <a:ea typeface="+mj-ea"/>
                </a:rPr>
                <a:t>Sketching the looks of our website</a:t>
              </a:r>
              <a:endParaRPr lang="en-US" altLang="zh-CN" dirty="0">
                <a:solidFill>
                  <a:schemeClr val="tx1">
                    <a:lumMod val="50000"/>
                    <a:lumOff val="50000"/>
                  </a:schemeClr>
                </a:solidFill>
                <a:latin typeface="Arial" panose="020B0604020202020204" pitchFamily="34" charset="0"/>
                <a:ea typeface="+mj-ea"/>
              </a:endParaRPr>
            </a:p>
          </p:txBody>
        </p:sp>
      </p:grpSp>
      <p:grpSp>
        <p:nvGrpSpPr>
          <p:cNvPr id="58" name="组合 57"/>
          <p:cNvGrpSpPr/>
          <p:nvPr/>
        </p:nvGrpSpPr>
        <p:grpSpPr>
          <a:xfrm>
            <a:off x="798195" y="3846830"/>
            <a:ext cx="3067685" cy="1523381"/>
            <a:chOff x="1626835" y="2349127"/>
            <a:chExt cx="2492110" cy="1657465"/>
          </a:xfrm>
        </p:grpSpPr>
        <p:sp>
          <p:nvSpPr>
            <p:cNvPr id="59" name="文本框 58"/>
            <p:cNvSpPr txBox="1"/>
            <p:nvPr/>
          </p:nvSpPr>
          <p:spPr>
            <a:xfrm>
              <a:off x="1806000" y="2349127"/>
              <a:ext cx="2133781" cy="36686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SCHEMES OFFERED</a:t>
              </a:r>
              <a:endParaRPr lang="en-US" altLang="zh-CN" sz="1600" b="1" dirty="0">
                <a:solidFill>
                  <a:schemeClr val="tx1">
                    <a:lumMod val="75000"/>
                    <a:lumOff val="25000"/>
                  </a:schemeClr>
                </a:solidFill>
                <a:latin typeface="Arial" panose="020B0604020202020204" pitchFamily="34" charset="0"/>
              </a:endParaRPr>
            </a:p>
          </p:txBody>
        </p:sp>
        <p:sp>
          <p:nvSpPr>
            <p:cNvPr id="60" name="文本框 59"/>
            <p:cNvSpPr txBox="1"/>
            <p:nvPr/>
          </p:nvSpPr>
          <p:spPr>
            <a:xfrm>
              <a:off x="1626835" y="2687681"/>
              <a:ext cx="2492110" cy="1318911"/>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Suggests our users with Government loans and schemes for the wellbeing of farmers</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61" name="组合 60"/>
          <p:cNvGrpSpPr/>
          <p:nvPr/>
        </p:nvGrpSpPr>
        <p:grpSpPr>
          <a:xfrm>
            <a:off x="1018540" y="5483224"/>
            <a:ext cx="2801620" cy="1214836"/>
            <a:chOff x="1626835" y="2498440"/>
            <a:chExt cx="2492110" cy="811522"/>
          </a:xfrm>
        </p:grpSpPr>
        <p:sp>
          <p:nvSpPr>
            <p:cNvPr id="62" name="文本框 61"/>
            <p:cNvSpPr txBox="1"/>
            <p:nvPr/>
          </p:nvSpPr>
          <p:spPr>
            <a:xfrm>
              <a:off x="1806000" y="2498440"/>
              <a:ext cx="2133781" cy="22524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NEWS</a:t>
              </a:r>
              <a:endParaRPr lang="en-US" altLang="zh-CN" sz="1600" b="1" dirty="0">
                <a:solidFill>
                  <a:schemeClr val="tx1">
                    <a:lumMod val="75000"/>
                    <a:lumOff val="25000"/>
                  </a:schemeClr>
                </a:solidFill>
                <a:latin typeface="Arial" panose="020B0604020202020204" pitchFamily="34" charset="0"/>
              </a:endParaRPr>
            </a:p>
          </p:txBody>
        </p:sp>
        <p:sp>
          <p:nvSpPr>
            <p:cNvPr id="63" name="文本框 62"/>
            <p:cNvSpPr txBox="1"/>
            <p:nvPr/>
          </p:nvSpPr>
          <p:spPr>
            <a:xfrm>
              <a:off x="1626835" y="2687681"/>
              <a:ext cx="2492110" cy="622281"/>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Keeps the user updated with recent agriculture - related events and happenings</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64" name="组合 63"/>
          <p:cNvGrpSpPr/>
          <p:nvPr/>
        </p:nvGrpSpPr>
        <p:grpSpPr>
          <a:xfrm>
            <a:off x="8627002" y="2373803"/>
            <a:ext cx="2801722" cy="1418205"/>
            <a:chOff x="1626835" y="2349127"/>
            <a:chExt cx="2492110" cy="1261482"/>
          </a:xfrm>
        </p:grpSpPr>
        <p:sp>
          <p:nvSpPr>
            <p:cNvPr id="65" name="文本框 64"/>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BOT EVOLUTION </a:t>
              </a:r>
              <a:endParaRPr lang="en-US" altLang="zh-CN" sz="1600" b="1" dirty="0">
                <a:solidFill>
                  <a:schemeClr val="tx1">
                    <a:lumMod val="75000"/>
                    <a:lumOff val="25000"/>
                  </a:schemeClr>
                </a:solidFill>
                <a:latin typeface="Arial" panose="020B0604020202020204" pitchFamily="34" charset="0"/>
              </a:endParaRPr>
            </a:p>
          </p:txBody>
        </p:sp>
        <p:sp>
          <p:nvSpPr>
            <p:cNvPr id="66" name="文本框 65"/>
            <p:cNvSpPr txBox="1"/>
            <p:nvPr/>
          </p:nvSpPr>
          <p:spPr>
            <a:xfrm>
              <a:off x="1626835" y="2687681"/>
              <a:ext cx="2492110" cy="92292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dirty="0">
                  <a:solidFill>
                    <a:schemeClr val="tx1">
                      <a:lumMod val="50000"/>
                      <a:lumOff val="50000"/>
                    </a:schemeClr>
                  </a:solidFill>
                  <a:latin typeface="Arial" panose="020B0604020202020204" pitchFamily="34" charset="0"/>
                  <a:ea typeface="+mj-ea"/>
                </a:rPr>
                <a:t>Testing the bot to become interactive and solve user queries</a:t>
              </a:r>
              <a:endParaRPr lang="en-US" altLang="zh-CN" dirty="0">
                <a:solidFill>
                  <a:schemeClr val="tx1">
                    <a:lumMod val="50000"/>
                    <a:lumOff val="50000"/>
                  </a:schemeClr>
                </a:solidFill>
                <a:latin typeface="Arial" panose="020B0604020202020204" pitchFamily="34" charset="0"/>
                <a:ea typeface="+mj-ea"/>
              </a:endParaRPr>
            </a:p>
          </p:txBody>
        </p:sp>
      </p:grpSp>
      <p:grpSp>
        <p:nvGrpSpPr>
          <p:cNvPr id="67" name="组合 66"/>
          <p:cNvGrpSpPr/>
          <p:nvPr/>
        </p:nvGrpSpPr>
        <p:grpSpPr>
          <a:xfrm>
            <a:off x="8398510" y="4007485"/>
            <a:ext cx="3178810" cy="1418150"/>
            <a:chOff x="1626835" y="2349127"/>
            <a:chExt cx="2492110" cy="1261616"/>
          </a:xfrm>
        </p:grpSpPr>
        <p:sp>
          <p:nvSpPr>
            <p:cNvPr id="68" name="文本框 67"/>
            <p:cNvSpPr txBox="1"/>
            <p:nvPr/>
          </p:nvSpPr>
          <p:spPr>
            <a:xfrm>
              <a:off x="1806000" y="2349127"/>
              <a:ext cx="2133781" cy="299967"/>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WEATHER</a:t>
              </a:r>
              <a:endParaRPr lang="en-US" altLang="zh-CN" sz="1600" b="1" dirty="0">
                <a:solidFill>
                  <a:schemeClr val="tx1">
                    <a:lumMod val="75000"/>
                    <a:lumOff val="25000"/>
                  </a:schemeClr>
                </a:solidFill>
                <a:latin typeface="Arial" panose="020B0604020202020204" pitchFamily="34" charset="0"/>
              </a:endParaRPr>
            </a:p>
          </p:txBody>
        </p:sp>
        <p:sp>
          <p:nvSpPr>
            <p:cNvPr id="69" name="文本框 68"/>
            <p:cNvSpPr txBox="1"/>
            <p:nvPr/>
          </p:nvSpPr>
          <p:spPr>
            <a:xfrm>
              <a:off x="1626835" y="2687681"/>
              <a:ext cx="2492110" cy="92306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dirty="0">
                  <a:solidFill>
                    <a:schemeClr val="tx1">
                      <a:lumMod val="50000"/>
                      <a:lumOff val="50000"/>
                    </a:schemeClr>
                  </a:solidFill>
                  <a:latin typeface="Arial" panose="020B0604020202020204" pitchFamily="34" charset="0"/>
                  <a:ea typeface="+mj-ea"/>
                </a:rPr>
                <a:t>Allow the users to be notified about current climatic conditions and forecasting</a:t>
              </a:r>
              <a:endParaRPr lang="en-US" altLang="zh-CN" dirty="0">
                <a:solidFill>
                  <a:schemeClr val="tx1">
                    <a:lumMod val="50000"/>
                    <a:lumOff val="50000"/>
                  </a:schemeClr>
                </a:solidFill>
                <a:latin typeface="Arial" panose="020B0604020202020204" pitchFamily="34" charset="0"/>
                <a:ea typeface="+mj-ea"/>
              </a:endParaRPr>
            </a:p>
          </p:txBody>
        </p:sp>
      </p:grpSp>
      <p:grpSp>
        <p:nvGrpSpPr>
          <p:cNvPr id="70" name="组合 69"/>
          <p:cNvGrpSpPr/>
          <p:nvPr/>
        </p:nvGrpSpPr>
        <p:grpSpPr>
          <a:xfrm>
            <a:off x="8545084" y="5483363"/>
            <a:ext cx="2801722" cy="1254374"/>
            <a:chOff x="1626835" y="2494853"/>
            <a:chExt cx="2492110" cy="1115756"/>
          </a:xfrm>
        </p:grpSpPr>
        <p:sp>
          <p:nvSpPr>
            <p:cNvPr id="71" name="文本框 70"/>
            <p:cNvSpPr txBox="1"/>
            <p:nvPr/>
          </p:nvSpPr>
          <p:spPr>
            <a:xfrm>
              <a:off x="1806000" y="2494853"/>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SHOP</a:t>
              </a:r>
              <a:endParaRPr lang="en-US" altLang="zh-CN" sz="1600" b="1" dirty="0">
                <a:solidFill>
                  <a:schemeClr val="tx1">
                    <a:lumMod val="75000"/>
                    <a:lumOff val="25000"/>
                  </a:schemeClr>
                </a:solidFill>
                <a:latin typeface="Arial" panose="020B0604020202020204" pitchFamily="34" charset="0"/>
              </a:endParaRPr>
            </a:p>
          </p:txBody>
        </p:sp>
        <p:sp>
          <p:nvSpPr>
            <p:cNvPr id="72" name="文本框 71"/>
            <p:cNvSpPr txBox="1"/>
            <p:nvPr/>
          </p:nvSpPr>
          <p:spPr>
            <a:xfrm>
              <a:off x="1626835" y="2687681"/>
              <a:ext cx="2492110" cy="92292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dirty="0">
                  <a:solidFill>
                    <a:schemeClr val="tx1">
                      <a:lumMod val="50000"/>
                      <a:lumOff val="50000"/>
                    </a:schemeClr>
                  </a:solidFill>
                  <a:latin typeface="Arial" panose="020B0604020202020204" pitchFamily="34" charset="0"/>
                  <a:ea typeface="+mj-ea"/>
                </a:rPr>
                <a:t>Enables the user to visit, purchase or sell produces as and when they require</a:t>
              </a:r>
              <a:endParaRPr lang="en-US" altLang="zh-CN" dirty="0">
                <a:solidFill>
                  <a:schemeClr val="tx1">
                    <a:lumMod val="50000"/>
                    <a:lumOff val="50000"/>
                  </a:schemeClr>
                </a:solidFill>
                <a:latin typeface="Arial" panose="020B0604020202020204" pitchFamily="34" charset="0"/>
                <a:ea typeface="+mj-ea"/>
              </a:endParaRPr>
            </a:p>
          </p:txBody>
        </p:sp>
      </p:grpSp>
      <p:sp>
        <p:nvSpPr>
          <p:cNvPr id="73" name="文本框 72"/>
          <p:cNvSpPr txBox="1"/>
          <p:nvPr/>
        </p:nvSpPr>
        <p:spPr>
          <a:xfrm>
            <a:off x="241858" y="506661"/>
            <a:ext cx="6355080"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DETAILED ANALYSIS</a:t>
            </a:r>
            <a:endParaRPr lang="en-US" altLang="zh-CN" sz="4800" b="1" dirty="0">
              <a:solidFill>
                <a:srgbClr val="2986C9"/>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right)">
                                      <p:cBhvr>
                                        <p:cTn id="7" dur="500"/>
                                        <p:tgtEl>
                                          <p:spTgt spid="11"/>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p:cTn id="11" dur="500" fill="hold"/>
                                        <p:tgtEl>
                                          <p:spTgt spid="31"/>
                                        </p:tgtEl>
                                        <p:attrNameLst>
                                          <p:attrName>ppt_w</p:attrName>
                                        </p:attrNameLst>
                                      </p:cBhvr>
                                      <p:tavLst>
                                        <p:tav tm="0">
                                          <p:val>
                                            <p:fltVal val="0"/>
                                          </p:val>
                                        </p:tav>
                                        <p:tav tm="100000">
                                          <p:val>
                                            <p:strVal val="#ppt_w"/>
                                          </p:val>
                                        </p:tav>
                                      </p:tavLst>
                                    </p:anim>
                                    <p:anim calcmode="lin" valueType="num">
                                      <p:cBhvr>
                                        <p:cTn id="12" dur="500" fill="hold"/>
                                        <p:tgtEl>
                                          <p:spTgt spid="31"/>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par>
                          <p:cTn id="17" fill="hold">
                            <p:stCondLst>
                              <p:cond delay="1500"/>
                            </p:stCondLst>
                            <p:childTnLst>
                              <p:par>
                                <p:cTn id="18" presetID="23" presetClass="entr" presetSubtype="16" fill="hold" nodeType="afterEffect">
                                  <p:stCondLst>
                                    <p:cond delay="0"/>
                                  </p:stCondLst>
                                  <p:childTnLst>
                                    <p:set>
                                      <p:cBhvr>
                                        <p:cTn id="19" dur="1" fill="hold">
                                          <p:stCondLst>
                                            <p:cond delay="0"/>
                                          </p:stCondLst>
                                        </p:cTn>
                                        <p:tgtEl>
                                          <p:spTgt spid="38"/>
                                        </p:tgtEl>
                                        <p:attrNameLst>
                                          <p:attrName>style.visibility</p:attrName>
                                        </p:attrNameLst>
                                      </p:cBhvr>
                                      <p:to>
                                        <p:strVal val="visible"/>
                                      </p:to>
                                    </p:set>
                                    <p:anim calcmode="lin" valueType="num">
                                      <p:cBhvr>
                                        <p:cTn id="20" dur="500" fill="hold"/>
                                        <p:tgtEl>
                                          <p:spTgt spid="38"/>
                                        </p:tgtEl>
                                        <p:attrNameLst>
                                          <p:attrName>ppt_w</p:attrName>
                                        </p:attrNameLst>
                                      </p:cBhvr>
                                      <p:tavLst>
                                        <p:tav tm="0">
                                          <p:val>
                                            <p:fltVal val="0"/>
                                          </p:val>
                                        </p:tav>
                                        <p:tav tm="100000">
                                          <p:val>
                                            <p:strVal val="#ppt_w"/>
                                          </p:val>
                                        </p:tav>
                                      </p:tavLst>
                                    </p:anim>
                                    <p:anim calcmode="lin" valueType="num">
                                      <p:cBhvr>
                                        <p:cTn id="21" dur="500" fill="hold"/>
                                        <p:tgtEl>
                                          <p:spTgt spid="38"/>
                                        </p:tgtEl>
                                        <p:attrNameLst>
                                          <p:attrName>ppt_h</p:attrName>
                                        </p:attrNameLst>
                                      </p:cBhvr>
                                      <p:tavLst>
                                        <p:tav tm="0">
                                          <p:val>
                                            <p:fltVal val="0"/>
                                          </p:val>
                                        </p:tav>
                                        <p:tav tm="100000">
                                          <p:val>
                                            <p:strVal val="#ppt_h"/>
                                          </p:val>
                                        </p:tav>
                                      </p:tavLst>
                                    </p:anim>
                                  </p:childTnLst>
                                </p:cTn>
                              </p:par>
                            </p:childTnLst>
                          </p:cTn>
                        </p:par>
                        <p:par>
                          <p:cTn id="22" fill="hold">
                            <p:stCondLst>
                              <p:cond delay="2000"/>
                            </p:stCondLst>
                            <p:childTnLst>
                              <p:par>
                                <p:cTn id="23" presetID="22" presetClass="entr" presetSubtype="2"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right)">
                                      <p:cBhvr>
                                        <p:cTn id="25" dur="500"/>
                                        <p:tgtEl>
                                          <p:spTgt spid="22"/>
                                        </p:tgtEl>
                                      </p:cBhvr>
                                    </p:animEffect>
                                  </p:childTnLst>
                                </p:cTn>
                              </p:par>
                            </p:childTnLst>
                          </p:cTn>
                        </p:par>
                        <p:par>
                          <p:cTn id="26" fill="hold">
                            <p:stCondLst>
                              <p:cond delay="2500"/>
                            </p:stCondLst>
                            <p:childTnLst>
                              <p:par>
                                <p:cTn id="27" presetID="23" presetClass="entr" presetSubtype="16" fill="hold" nodeType="afterEffect">
                                  <p:stCondLst>
                                    <p:cond delay="0"/>
                                  </p:stCondLst>
                                  <p:childTnLst>
                                    <p:set>
                                      <p:cBhvr>
                                        <p:cTn id="28" dur="1" fill="hold">
                                          <p:stCondLst>
                                            <p:cond delay="0"/>
                                          </p:stCondLst>
                                        </p:cTn>
                                        <p:tgtEl>
                                          <p:spTgt spid="41"/>
                                        </p:tgtEl>
                                        <p:attrNameLst>
                                          <p:attrName>style.visibility</p:attrName>
                                        </p:attrNameLst>
                                      </p:cBhvr>
                                      <p:to>
                                        <p:strVal val="visible"/>
                                      </p:to>
                                    </p:set>
                                    <p:anim calcmode="lin" valueType="num">
                                      <p:cBhvr>
                                        <p:cTn id="29" dur="500" fill="hold"/>
                                        <p:tgtEl>
                                          <p:spTgt spid="41"/>
                                        </p:tgtEl>
                                        <p:attrNameLst>
                                          <p:attrName>ppt_w</p:attrName>
                                        </p:attrNameLst>
                                      </p:cBhvr>
                                      <p:tavLst>
                                        <p:tav tm="0">
                                          <p:val>
                                            <p:fltVal val="0"/>
                                          </p:val>
                                        </p:tav>
                                        <p:tav tm="100000">
                                          <p:val>
                                            <p:strVal val="#ppt_w"/>
                                          </p:val>
                                        </p:tav>
                                      </p:tavLst>
                                    </p:anim>
                                    <p:anim calcmode="lin" valueType="num">
                                      <p:cBhvr>
                                        <p:cTn id="30" dur="500" fill="hold"/>
                                        <p:tgtEl>
                                          <p:spTgt spid="41"/>
                                        </p:tgtEl>
                                        <p:attrNameLst>
                                          <p:attrName>ppt_h</p:attrName>
                                        </p:attrNameLst>
                                      </p:cBhvr>
                                      <p:tavLst>
                                        <p:tav tm="0">
                                          <p:val>
                                            <p:fltVal val="0"/>
                                          </p:val>
                                        </p:tav>
                                        <p:tav tm="100000">
                                          <p:val>
                                            <p:strVal val="#ppt_h"/>
                                          </p:val>
                                        </p:tav>
                                      </p:tavLst>
                                    </p:anim>
                                  </p:childTnLst>
                                </p:cTn>
                              </p:par>
                            </p:childTnLst>
                          </p:cTn>
                        </p:par>
                        <p:par>
                          <p:cTn id="31" fill="hold">
                            <p:stCondLst>
                              <p:cond delay="3000"/>
                            </p:stCondLst>
                            <p:childTnLst>
                              <p:par>
                                <p:cTn id="32" presetID="22" presetClass="entr" presetSubtype="8"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wipe(left)">
                                      <p:cBhvr>
                                        <p:cTn id="34" dur="500"/>
                                        <p:tgtEl>
                                          <p:spTgt spid="14"/>
                                        </p:tgtEl>
                                      </p:cBhvr>
                                    </p:animEffect>
                                  </p:childTnLst>
                                </p:cTn>
                              </p:par>
                            </p:childTnLst>
                          </p:cTn>
                        </p:par>
                        <p:par>
                          <p:cTn id="35" fill="hold">
                            <p:stCondLst>
                              <p:cond delay="3500"/>
                            </p:stCondLst>
                            <p:childTnLst>
                              <p:par>
                                <p:cTn id="36" presetID="23" presetClass="entr" presetSubtype="16" fill="hold" grpId="0" nodeType="afterEffect">
                                  <p:stCondLst>
                                    <p:cond delay="0"/>
                                  </p:stCondLst>
                                  <p:childTnLst>
                                    <p:set>
                                      <p:cBhvr>
                                        <p:cTn id="37" dur="1" fill="hold">
                                          <p:stCondLst>
                                            <p:cond delay="0"/>
                                          </p:stCondLst>
                                        </p:cTn>
                                        <p:tgtEl>
                                          <p:spTgt spid="44"/>
                                        </p:tgtEl>
                                        <p:attrNameLst>
                                          <p:attrName>style.visibility</p:attrName>
                                        </p:attrNameLst>
                                      </p:cBhvr>
                                      <p:to>
                                        <p:strVal val="visible"/>
                                      </p:to>
                                    </p:set>
                                    <p:anim calcmode="lin" valueType="num">
                                      <p:cBhvr>
                                        <p:cTn id="38" dur="500" fill="hold"/>
                                        <p:tgtEl>
                                          <p:spTgt spid="44"/>
                                        </p:tgtEl>
                                        <p:attrNameLst>
                                          <p:attrName>ppt_w</p:attrName>
                                        </p:attrNameLst>
                                      </p:cBhvr>
                                      <p:tavLst>
                                        <p:tav tm="0">
                                          <p:val>
                                            <p:fltVal val="0"/>
                                          </p:val>
                                        </p:tav>
                                        <p:tav tm="100000">
                                          <p:val>
                                            <p:strVal val="#ppt_w"/>
                                          </p:val>
                                        </p:tav>
                                      </p:tavLst>
                                    </p:anim>
                                    <p:anim calcmode="lin" valueType="num">
                                      <p:cBhvr>
                                        <p:cTn id="39" dur="500" fill="hold"/>
                                        <p:tgtEl>
                                          <p:spTgt spid="44"/>
                                        </p:tgtEl>
                                        <p:attrNameLst>
                                          <p:attrName>ppt_h</p:attrName>
                                        </p:attrNameLst>
                                      </p:cBhvr>
                                      <p:tavLst>
                                        <p:tav tm="0">
                                          <p:val>
                                            <p:fltVal val="0"/>
                                          </p:val>
                                        </p:tav>
                                        <p:tav tm="100000">
                                          <p:val>
                                            <p:strVal val="#ppt_h"/>
                                          </p:val>
                                        </p:tav>
                                      </p:tavLst>
                                    </p:anim>
                                  </p:childTnLst>
                                </p:cTn>
                              </p:par>
                            </p:childTnLst>
                          </p:cTn>
                        </p:par>
                        <p:par>
                          <p:cTn id="40" fill="hold">
                            <p:stCondLst>
                              <p:cond delay="4000"/>
                            </p:stCondLst>
                            <p:childTnLst>
                              <p:par>
                                <p:cTn id="41" presetID="22" presetClass="entr" presetSubtype="2" fill="hold" nodeType="after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wipe(right)">
                                      <p:cBhvr>
                                        <p:cTn id="43" dur="500"/>
                                        <p:tgtEl>
                                          <p:spTgt spid="28"/>
                                        </p:tgtEl>
                                      </p:cBhvr>
                                    </p:animEffect>
                                  </p:childTnLst>
                                </p:cTn>
                              </p:par>
                            </p:childTnLst>
                          </p:cTn>
                        </p:par>
                        <p:par>
                          <p:cTn id="44" fill="hold">
                            <p:stCondLst>
                              <p:cond delay="4500"/>
                            </p:stCondLst>
                            <p:childTnLst>
                              <p:par>
                                <p:cTn id="45" presetID="23" presetClass="entr" presetSubtype="16" fill="hold" nodeType="afterEffect">
                                  <p:stCondLst>
                                    <p:cond delay="0"/>
                                  </p:stCondLst>
                                  <p:childTnLst>
                                    <p:set>
                                      <p:cBhvr>
                                        <p:cTn id="46" dur="1" fill="hold">
                                          <p:stCondLst>
                                            <p:cond delay="0"/>
                                          </p:stCondLst>
                                        </p:cTn>
                                        <p:tgtEl>
                                          <p:spTgt spid="45"/>
                                        </p:tgtEl>
                                        <p:attrNameLst>
                                          <p:attrName>style.visibility</p:attrName>
                                        </p:attrNameLst>
                                      </p:cBhvr>
                                      <p:to>
                                        <p:strVal val="visible"/>
                                      </p:to>
                                    </p:set>
                                    <p:anim calcmode="lin" valueType="num">
                                      <p:cBhvr>
                                        <p:cTn id="47" dur="500" fill="hold"/>
                                        <p:tgtEl>
                                          <p:spTgt spid="45"/>
                                        </p:tgtEl>
                                        <p:attrNameLst>
                                          <p:attrName>ppt_w</p:attrName>
                                        </p:attrNameLst>
                                      </p:cBhvr>
                                      <p:tavLst>
                                        <p:tav tm="0">
                                          <p:val>
                                            <p:fltVal val="0"/>
                                          </p:val>
                                        </p:tav>
                                        <p:tav tm="100000">
                                          <p:val>
                                            <p:strVal val="#ppt_w"/>
                                          </p:val>
                                        </p:tav>
                                      </p:tavLst>
                                    </p:anim>
                                    <p:anim calcmode="lin" valueType="num">
                                      <p:cBhvr>
                                        <p:cTn id="48" dur="500" fill="hold"/>
                                        <p:tgtEl>
                                          <p:spTgt spid="45"/>
                                        </p:tgtEl>
                                        <p:attrNameLst>
                                          <p:attrName>ppt_h</p:attrName>
                                        </p:attrNameLst>
                                      </p:cBhvr>
                                      <p:tavLst>
                                        <p:tav tm="0">
                                          <p:val>
                                            <p:fltVal val="0"/>
                                          </p:val>
                                        </p:tav>
                                        <p:tav tm="100000">
                                          <p:val>
                                            <p:strVal val="#ppt_h"/>
                                          </p:val>
                                        </p:tav>
                                      </p:tavLst>
                                    </p:anim>
                                  </p:childTnLst>
                                </p:cTn>
                              </p:par>
                            </p:childTnLst>
                          </p:cTn>
                        </p:par>
                        <p:par>
                          <p:cTn id="49" fill="hold">
                            <p:stCondLst>
                              <p:cond delay="5000"/>
                            </p:stCondLst>
                            <p:childTnLst>
                              <p:par>
                                <p:cTn id="50" presetID="22" presetClass="entr" presetSubtype="8" fill="hold" nodeType="afterEffect">
                                  <p:stCondLst>
                                    <p:cond delay="0"/>
                                  </p:stCondLst>
                                  <p:childTnLst>
                                    <p:set>
                                      <p:cBhvr>
                                        <p:cTn id="51" dur="1" fill="hold">
                                          <p:stCondLst>
                                            <p:cond delay="0"/>
                                          </p:stCondLst>
                                        </p:cTn>
                                        <p:tgtEl>
                                          <p:spTgt spid="25"/>
                                        </p:tgtEl>
                                        <p:attrNameLst>
                                          <p:attrName>style.visibility</p:attrName>
                                        </p:attrNameLst>
                                      </p:cBhvr>
                                      <p:to>
                                        <p:strVal val="visible"/>
                                      </p:to>
                                    </p:set>
                                    <p:animEffect transition="in" filter="wipe(left)">
                                      <p:cBhvr>
                                        <p:cTn id="52" dur="500"/>
                                        <p:tgtEl>
                                          <p:spTgt spid="25"/>
                                        </p:tgtEl>
                                      </p:cBhvr>
                                    </p:animEffect>
                                  </p:childTnLst>
                                </p:cTn>
                              </p:par>
                            </p:childTnLst>
                          </p:cTn>
                        </p:par>
                        <p:par>
                          <p:cTn id="53" fill="hold">
                            <p:stCondLst>
                              <p:cond delay="5500"/>
                            </p:stCondLst>
                            <p:childTnLst>
                              <p:par>
                                <p:cTn id="54" presetID="23" presetClass="entr" presetSubtype="16" fill="hold" grpId="0" nodeType="afterEffect">
                                  <p:stCondLst>
                                    <p:cond delay="0"/>
                                  </p:stCondLst>
                                  <p:childTnLst>
                                    <p:set>
                                      <p:cBhvr>
                                        <p:cTn id="55" dur="1" fill="hold">
                                          <p:stCondLst>
                                            <p:cond delay="0"/>
                                          </p:stCondLst>
                                        </p:cTn>
                                        <p:tgtEl>
                                          <p:spTgt spid="54"/>
                                        </p:tgtEl>
                                        <p:attrNameLst>
                                          <p:attrName>style.visibility</p:attrName>
                                        </p:attrNameLst>
                                      </p:cBhvr>
                                      <p:to>
                                        <p:strVal val="visible"/>
                                      </p:to>
                                    </p:set>
                                    <p:anim calcmode="lin" valueType="num">
                                      <p:cBhvr>
                                        <p:cTn id="56" dur="500" fill="hold"/>
                                        <p:tgtEl>
                                          <p:spTgt spid="54"/>
                                        </p:tgtEl>
                                        <p:attrNameLst>
                                          <p:attrName>ppt_w</p:attrName>
                                        </p:attrNameLst>
                                      </p:cBhvr>
                                      <p:tavLst>
                                        <p:tav tm="0">
                                          <p:val>
                                            <p:fltVal val="0"/>
                                          </p:val>
                                        </p:tav>
                                        <p:tav tm="100000">
                                          <p:val>
                                            <p:strVal val="#ppt_w"/>
                                          </p:val>
                                        </p:tav>
                                      </p:tavLst>
                                    </p:anim>
                                    <p:anim calcmode="lin" valueType="num">
                                      <p:cBhvr>
                                        <p:cTn id="57" dur="500" fill="hold"/>
                                        <p:tgtEl>
                                          <p:spTgt spid="54"/>
                                        </p:tgtEl>
                                        <p:attrNameLst>
                                          <p:attrName>ppt_h</p:attrName>
                                        </p:attrNameLst>
                                      </p:cBhvr>
                                      <p:tavLst>
                                        <p:tav tm="0">
                                          <p:val>
                                            <p:fltVal val="0"/>
                                          </p:val>
                                        </p:tav>
                                        <p:tav tm="100000">
                                          <p:val>
                                            <p:strVal val="#ppt_h"/>
                                          </p:val>
                                        </p:tav>
                                      </p:tavLst>
                                    </p:anim>
                                  </p:childTnLst>
                                </p:cTn>
                              </p:par>
                            </p:childTnLst>
                          </p:cTn>
                        </p:par>
                        <p:par>
                          <p:cTn id="58" fill="hold">
                            <p:stCondLst>
                              <p:cond delay="6000"/>
                            </p:stCondLst>
                            <p:childTnLst>
                              <p:par>
                                <p:cTn id="59" presetID="10" presetClass="entr" presetSubtype="0" fill="hold" nodeType="afterEffect">
                                  <p:stCondLst>
                                    <p:cond delay="0"/>
                                  </p:stCondLst>
                                  <p:childTnLst>
                                    <p:set>
                                      <p:cBhvr>
                                        <p:cTn id="60" dur="1" fill="hold">
                                          <p:stCondLst>
                                            <p:cond delay="0"/>
                                          </p:stCondLst>
                                        </p:cTn>
                                        <p:tgtEl>
                                          <p:spTgt spid="55"/>
                                        </p:tgtEl>
                                        <p:attrNameLst>
                                          <p:attrName>style.visibility</p:attrName>
                                        </p:attrNameLst>
                                      </p:cBhvr>
                                      <p:to>
                                        <p:strVal val="visible"/>
                                      </p:to>
                                    </p:set>
                                    <p:animEffect transition="in" filter="fade">
                                      <p:cBhvr>
                                        <p:cTn id="61" dur="500"/>
                                        <p:tgtEl>
                                          <p:spTgt spid="55"/>
                                        </p:tgtEl>
                                      </p:cBhvr>
                                    </p:animEffect>
                                  </p:childTnLst>
                                </p:cTn>
                              </p:par>
                            </p:childTnLst>
                          </p:cTn>
                        </p:par>
                        <p:par>
                          <p:cTn id="62" fill="hold">
                            <p:stCondLst>
                              <p:cond delay="6500"/>
                            </p:stCondLst>
                            <p:childTnLst>
                              <p:par>
                                <p:cTn id="63" presetID="10" presetClass="entr" presetSubtype="0" fill="hold" nodeType="afterEffect">
                                  <p:stCondLst>
                                    <p:cond delay="0"/>
                                  </p:stCondLst>
                                  <p:childTnLst>
                                    <p:set>
                                      <p:cBhvr>
                                        <p:cTn id="64" dur="1" fill="hold">
                                          <p:stCondLst>
                                            <p:cond delay="0"/>
                                          </p:stCondLst>
                                        </p:cTn>
                                        <p:tgtEl>
                                          <p:spTgt spid="58"/>
                                        </p:tgtEl>
                                        <p:attrNameLst>
                                          <p:attrName>style.visibility</p:attrName>
                                        </p:attrNameLst>
                                      </p:cBhvr>
                                      <p:to>
                                        <p:strVal val="visible"/>
                                      </p:to>
                                    </p:set>
                                    <p:animEffect transition="in" filter="fade">
                                      <p:cBhvr>
                                        <p:cTn id="65" dur="500"/>
                                        <p:tgtEl>
                                          <p:spTgt spid="58"/>
                                        </p:tgtEl>
                                      </p:cBhvr>
                                    </p:animEffect>
                                  </p:childTnLst>
                                </p:cTn>
                              </p:par>
                            </p:childTnLst>
                          </p:cTn>
                        </p:par>
                        <p:par>
                          <p:cTn id="66" fill="hold">
                            <p:stCondLst>
                              <p:cond delay="7000"/>
                            </p:stCondLst>
                            <p:childTnLst>
                              <p:par>
                                <p:cTn id="67" presetID="10" presetClass="entr" presetSubtype="0" fill="hold" nodeType="afterEffect">
                                  <p:stCondLst>
                                    <p:cond delay="0"/>
                                  </p:stCondLst>
                                  <p:childTnLst>
                                    <p:set>
                                      <p:cBhvr>
                                        <p:cTn id="68" dur="1" fill="hold">
                                          <p:stCondLst>
                                            <p:cond delay="0"/>
                                          </p:stCondLst>
                                        </p:cTn>
                                        <p:tgtEl>
                                          <p:spTgt spid="61"/>
                                        </p:tgtEl>
                                        <p:attrNameLst>
                                          <p:attrName>style.visibility</p:attrName>
                                        </p:attrNameLst>
                                      </p:cBhvr>
                                      <p:to>
                                        <p:strVal val="visible"/>
                                      </p:to>
                                    </p:set>
                                    <p:animEffect transition="in" filter="fade">
                                      <p:cBhvr>
                                        <p:cTn id="69" dur="500"/>
                                        <p:tgtEl>
                                          <p:spTgt spid="61"/>
                                        </p:tgtEl>
                                      </p:cBhvr>
                                    </p:animEffect>
                                  </p:childTnLst>
                                </p:cTn>
                              </p:par>
                            </p:childTnLst>
                          </p:cTn>
                        </p:par>
                        <p:par>
                          <p:cTn id="70" fill="hold">
                            <p:stCondLst>
                              <p:cond delay="7500"/>
                            </p:stCondLst>
                            <p:childTnLst>
                              <p:par>
                                <p:cTn id="71" presetID="10" presetClass="entr" presetSubtype="0" fill="hold" nodeType="afterEffect">
                                  <p:stCondLst>
                                    <p:cond delay="0"/>
                                  </p:stCondLst>
                                  <p:childTnLst>
                                    <p:set>
                                      <p:cBhvr>
                                        <p:cTn id="72" dur="1" fill="hold">
                                          <p:stCondLst>
                                            <p:cond delay="0"/>
                                          </p:stCondLst>
                                        </p:cTn>
                                        <p:tgtEl>
                                          <p:spTgt spid="64"/>
                                        </p:tgtEl>
                                        <p:attrNameLst>
                                          <p:attrName>style.visibility</p:attrName>
                                        </p:attrNameLst>
                                      </p:cBhvr>
                                      <p:to>
                                        <p:strVal val="visible"/>
                                      </p:to>
                                    </p:set>
                                    <p:animEffect transition="in" filter="fade">
                                      <p:cBhvr>
                                        <p:cTn id="73" dur="500"/>
                                        <p:tgtEl>
                                          <p:spTgt spid="64"/>
                                        </p:tgtEl>
                                      </p:cBhvr>
                                    </p:animEffect>
                                  </p:childTnLst>
                                </p:cTn>
                              </p:par>
                            </p:childTnLst>
                          </p:cTn>
                        </p:par>
                        <p:par>
                          <p:cTn id="74" fill="hold">
                            <p:stCondLst>
                              <p:cond delay="8000"/>
                            </p:stCondLst>
                            <p:childTnLst>
                              <p:par>
                                <p:cTn id="75" presetID="10" presetClass="entr" presetSubtype="0" fill="hold" nodeType="afterEffect">
                                  <p:stCondLst>
                                    <p:cond delay="0"/>
                                  </p:stCondLst>
                                  <p:childTnLst>
                                    <p:set>
                                      <p:cBhvr>
                                        <p:cTn id="76" dur="1" fill="hold">
                                          <p:stCondLst>
                                            <p:cond delay="0"/>
                                          </p:stCondLst>
                                        </p:cTn>
                                        <p:tgtEl>
                                          <p:spTgt spid="67"/>
                                        </p:tgtEl>
                                        <p:attrNameLst>
                                          <p:attrName>style.visibility</p:attrName>
                                        </p:attrNameLst>
                                      </p:cBhvr>
                                      <p:to>
                                        <p:strVal val="visible"/>
                                      </p:to>
                                    </p:set>
                                    <p:animEffect transition="in" filter="fade">
                                      <p:cBhvr>
                                        <p:cTn id="77" dur="500"/>
                                        <p:tgtEl>
                                          <p:spTgt spid="67"/>
                                        </p:tgtEl>
                                      </p:cBhvr>
                                    </p:animEffect>
                                  </p:childTnLst>
                                </p:cTn>
                              </p:par>
                            </p:childTnLst>
                          </p:cTn>
                        </p:par>
                        <p:par>
                          <p:cTn id="78" fill="hold">
                            <p:stCondLst>
                              <p:cond delay="8500"/>
                            </p:stCondLst>
                            <p:childTnLst>
                              <p:par>
                                <p:cTn id="79" presetID="10" presetClass="entr" presetSubtype="0" fill="hold" nodeType="afterEffect">
                                  <p:stCondLst>
                                    <p:cond delay="0"/>
                                  </p:stCondLst>
                                  <p:childTnLst>
                                    <p:set>
                                      <p:cBhvr>
                                        <p:cTn id="80" dur="1" fill="hold">
                                          <p:stCondLst>
                                            <p:cond delay="0"/>
                                          </p:stCondLst>
                                        </p:cTn>
                                        <p:tgtEl>
                                          <p:spTgt spid="70"/>
                                        </p:tgtEl>
                                        <p:attrNameLst>
                                          <p:attrName>style.visibility</p:attrName>
                                        </p:attrNameLst>
                                      </p:cBhvr>
                                      <p:to>
                                        <p:strVal val="visible"/>
                                      </p:to>
                                    </p:set>
                                    <p:animEffect transition="in" filter="fade">
                                      <p:cBhvr>
                                        <p:cTn id="81" dur="500"/>
                                        <p:tgtEl>
                                          <p:spTgt spid="70"/>
                                        </p:tgtEl>
                                      </p:cBhvr>
                                    </p:animEffect>
                                  </p:childTnLst>
                                </p:cTn>
                              </p:par>
                            </p:childTnLst>
                          </p:cTn>
                        </p:par>
                        <p:par>
                          <p:cTn id="82" fill="hold">
                            <p:stCondLst>
                              <p:cond delay="9000"/>
                            </p:stCondLst>
                            <p:childTnLst>
                              <p:par>
                                <p:cTn id="83" presetID="50" presetClass="entr" presetSubtype="0" decel="100000" fill="hold" grpId="0" nodeType="afterEffect">
                                  <p:stCondLst>
                                    <p:cond delay="0"/>
                                  </p:stCondLst>
                                  <p:childTnLst>
                                    <p:set>
                                      <p:cBhvr>
                                        <p:cTn id="84" dur="1" fill="hold">
                                          <p:stCondLst>
                                            <p:cond delay="0"/>
                                          </p:stCondLst>
                                        </p:cTn>
                                        <p:tgtEl>
                                          <p:spTgt spid="73"/>
                                        </p:tgtEl>
                                        <p:attrNameLst>
                                          <p:attrName>style.visibility</p:attrName>
                                        </p:attrNameLst>
                                      </p:cBhvr>
                                      <p:to>
                                        <p:strVal val="visible"/>
                                      </p:to>
                                    </p:set>
                                    <p:anim calcmode="lin" valueType="num">
                                      <p:cBhvr>
                                        <p:cTn id="85" dur="1000" fill="hold"/>
                                        <p:tgtEl>
                                          <p:spTgt spid="73"/>
                                        </p:tgtEl>
                                        <p:attrNameLst>
                                          <p:attrName>ppt_w</p:attrName>
                                        </p:attrNameLst>
                                      </p:cBhvr>
                                      <p:tavLst>
                                        <p:tav tm="0">
                                          <p:val>
                                            <p:strVal val="#ppt_w+.3"/>
                                          </p:val>
                                        </p:tav>
                                        <p:tav tm="100000">
                                          <p:val>
                                            <p:strVal val="#ppt_w"/>
                                          </p:val>
                                        </p:tav>
                                      </p:tavLst>
                                    </p:anim>
                                    <p:anim calcmode="lin" valueType="num">
                                      <p:cBhvr>
                                        <p:cTn id="86" dur="1000" fill="hold"/>
                                        <p:tgtEl>
                                          <p:spTgt spid="73"/>
                                        </p:tgtEl>
                                        <p:attrNameLst>
                                          <p:attrName>ppt_h</p:attrName>
                                        </p:attrNameLst>
                                      </p:cBhvr>
                                      <p:tavLst>
                                        <p:tav tm="0">
                                          <p:val>
                                            <p:strVal val="#ppt_h"/>
                                          </p:val>
                                        </p:tav>
                                        <p:tav tm="100000">
                                          <p:val>
                                            <p:strVal val="#ppt_h"/>
                                          </p:val>
                                        </p:tav>
                                      </p:tavLst>
                                    </p:anim>
                                    <p:animEffect transition="in" filter="fade">
                                      <p:cBhvr>
                                        <p:cTn id="87" dur="10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54" grpId="0" animBg="1"/>
      <p:bldP spid="7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grpSp>
        <p:nvGrpSpPr>
          <p:cNvPr id="8" name="组合 7"/>
          <p:cNvGrpSpPr/>
          <p:nvPr/>
        </p:nvGrpSpPr>
        <p:grpSpPr>
          <a:xfrm>
            <a:off x="8079105" y="640715"/>
            <a:ext cx="543560" cy="861060"/>
            <a:chOff x="4397291" y="2814898"/>
            <a:chExt cx="1007697" cy="1747432"/>
          </a:xfrm>
          <a:solidFill>
            <a:srgbClr val="2A2A2B"/>
          </a:solidFill>
        </p:grpSpPr>
        <p:sp>
          <p:nvSpPr>
            <p:cNvPr id="9" name="Freeform 5"/>
            <p:cNvSpPr/>
            <p:nvPr/>
          </p:nvSpPr>
          <p:spPr bwMode="auto">
            <a:xfrm>
              <a:off x="4572684" y="4237529"/>
              <a:ext cx="656910" cy="86884"/>
            </a:xfrm>
            <a:custGeom>
              <a:avLst/>
              <a:gdLst>
                <a:gd name="T0" fmla="*/ 461 w 495"/>
                <a:gd name="T1" fmla="*/ 66 h 66"/>
                <a:gd name="T2" fmla="*/ 34 w 495"/>
                <a:gd name="T3" fmla="*/ 66 h 66"/>
                <a:gd name="T4" fmla="*/ 0 w 495"/>
                <a:gd name="T5" fmla="*/ 33 h 66"/>
                <a:gd name="T6" fmla="*/ 34 w 495"/>
                <a:gd name="T7" fmla="*/ 0 h 66"/>
                <a:gd name="T8" fmla="*/ 461 w 495"/>
                <a:gd name="T9" fmla="*/ 0 h 66"/>
                <a:gd name="T10" fmla="*/ 495 w 495"/>
                <a:gd name="T11" fmla="*/ 33 h 66"/>
                <a:gd name="T12" fmla="*/ 461 w 495"/>
                <a:gd name="T13" fmla="*/ 66 h 66"/>
              </a:gdLst>
              <a:ahLst/>
              <a:cxnLst>
                <a:cxn ang="0">
                  <a:pos x="T0" y="T1"/>
                </a:cxn>
                <a:cxn ang="0">
                  <a:pos x="T2" y="T3"/>
                </a:cxn>
                <a:cxn ang="0">
                  <a:pos x="T4" y="T5"/>
                </a:cxn>
                <a:cxn ang="0">
                  <a:pos x="T6" y="T7"/>
                </a:cxn>
                <a:cxn ang="0">
                  <a:pos x="T8" y="T9"/>
                </a:cxn>
                <a:cxn ang="0">
                  <a:pos x="T10" y="T11"/>
                </a:cxn>
                <a:cxn ang="0">
                  <a:pos x="T12" y="T13"/>
                </a:cxn>
              </a:cxnLst>
              <a:rect l="0" t="0" r="r" b="b"/>
              <a:pathLst>
                <a:path w="495" h="66">
                  <a:moveTo>
                    <a:pt x="461" y="66"/>
                  </a:moveTo>
                  <a:cubicBezTo>
                    <a:pt x="34" y="66"/>
                    <a:pt x="34" y="66"/>
                    <a:pt x="34" y="66"/>
                  </a:cubicBezTo>
                  <a:cubicBezTo>
                    <a:pt x="15" y="66"/>
                    <a:pt x="0" y="51"/>
                    <a:pt x="0" y="33"/>
                  </a:cubicBezTo>
                  <a:cubicBezTo>
                    <a:pt x="0" y="15"/>
                    <a:pt x="15" y="0"/>
                    <a:pt x="34" y="0"/>
                  </a:cubicBezTo>
                  <a:cubicBezTo>
                    <a:pt x="461" y="0"/>
                    <a:pt x="461" y="0"/>
                    <a:pt x="461" y="0"/>
                  </a:cubicBezTo>
                  <a:cubicBezTo>
                    <a:pt x="479" y="0"/>
                    <a:pt x="495" y="15"/>
                    <a:pt x="495" y="33"/>
                  </a:cubicBezTo>
                  <a:cubicBezTo>
                    <a:pt x="495" y="51"/>
                    <a:pt x="479" y="66"/>
                    <a:pt x="461" y="6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10" name="Freeform 6"/>
            <p:cNvSpPr/>
            <p:nvPr/>
          </p:nvSpPr>
          <p:spPr bwMode="auto">
            <a:xfrm>
              <a:off x="4572684" y="4355269"/>
              <a:ext cx="656910" cy="89320"/>
            </a:xfrm>
            <a:custGeom>
              <a:avLst/>
              <a:gdLst>
                <a:gd name="T0" fmla="*/ 461 w 495"/>
                <a:gd name="T1" fmla="*/ 67 h 67"/>
                <a:gd name="T2" fmla="*/ 34 w 495"/>
                <a:gd name="T3" fmla="*/ 67 h 67"/>
                <a:gd name="T4" fmla="*/ 0 w 495"/>
                <a:gd name="T5" fmla="*/ 34 h 67"/>
                <a:gd name="T6" fmla="*/ 34 w 495"/>
                <a:gd name="T7" fmla="*/ 0 h 67"/>
                <a:gd name="T8" fmla="*/ 461 w 495"/>
                <a:gd name="T9" fmla="*/ 0 h 67"/>
                <a:gd name="T10" fmla="*/ 495 w 495"/>
                <a:gd name="T11" fmla="*/ 34 h 67"/>
                <a:gd name="T12" fmla="*/ 461 w 495"/>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495" h="67">
                  <a:moveTo>
                    <a:pt x="461" y="67"/>
                  </a:moveTo>
                  <a:cubicBezTo>
                    <a:pt x="34" y="67"/>
                    <a:pt x="34" y="67"/>
                    <a:pt x="34" y="67"/>
                  </a:cubicBezTo>
                  <a:cubicBezTo>
                    <a:pt x="15" y="67"/>
                    <a:pt x="0" y="52"/>
                    <a:pt x="0" y="34"/>
                  </a:cubicBezTo>
                  <a:cubicBezTo>
                    <a:pt x="0" y="15"/>
                    <a:pt x="15" y="0"/>
                    <a:pt x="34" y="0"/>
                  </a:cubicBezTo>
                  <a:cubicBezTo>
                    <a:pt x="461" y="0"/>
                    <a:pt x="461" y="0"/>
                    <a:pt x="461" y="0"/>
                  </a:cubicBezTo>
                  <a:cubicBezTo>
                    <a:pt x="479" y="0"/>
                    <a:pt x="495" y="15"/>
                    <a:pt x="495" y="34"/>
                  </a:cubicBezTo>
                  <a:cubicBezTo>
                    <a:pt x="495" y="52"/>
                    <a:pt x="479" y="67"/>
                    <a:pt x="461" y="67"/>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11" name="Freeform 7"/>
            <p:cNvSpPr/>
            <p:nvPr/>
          </p:nvSpPr>
          <p:spPr bwMode="auto">
            <a:xfrm>
              <a:off x="4694485" y="4474634"/>
              <a:ext cx="412498" cy="87696"/>
            </a:xfrm>
            <a:custGeom>
              <a:avLst/>
              <a:gdLst>
                <a:gd name="T0" fmla="*/ 277 w 311"/>
                <a:gd name="T1" fmla="*/ 66 h 66"/>
                <a:gd name="T2" fmla="*/ 33 w 311"/>
                <a:gd name="T3" fmla="*/ 66 h 66"/>
                <a:gd name="T4" fmla="*/ 0 w 311"/>
                <a:gd name="T5" fmla="*/ 33 h 66"/>
                <a:gd name="T6" fmla="*/ 33 w 311"/>
                <a:gd name="T7" fmla="*/ 0 h 66"/>
                <a:gd name="T8" fmla="*/ 277 w 311"/>
                <a:gd name="T9" fmla="*/ 0 h 66"/>
                <a:gd name="T10" fmla="*/ 311 w 311"/>
                <a:gd name="T11" fmla="*/ 33 h 66"/>
                <a:gd name="T12" fmla="*/ 277 w 311"/>
                <a:gd name="T13" fmla="*/ 66 h 66"/>
              </a:gdLst>
              <a:ahLst/>
              <a:cxnLst>
                <a:cxn ang="0">
                  <a:pos x="T0" y="T1"/>
                </a:cxn>
                <a:cxn ang="0">
                  <a:pos x="T2" y="T3"/>
                </a:cxn>
                <a:cxn ang="0">
                  <a:pos x="T4" y="T5"/>
                </a:cxn>
                <a:cxn ang="0">
                  <a:pos x="T6" y="T7"/>
                </a:cxn>
                <a:cxn ang="0">
                  <a:pos x="T8" y="T9"/>
                </a:cxn>
                <a:cxn ang="0">
                  <a:pos x="T10" y="T11"/>
                </a:cxn>
                <a:cxn ang="0">
                  <a:pos x="T12" y="T13"/>
                </a:cxn>
              </a:cxnLst>
              <a:rect l="0" t="0" r="r" b="b"/>
              <a:pathLst>
                <a:path w="311" h="66">
                  <a:moveTo>
                    <a:pt x="277" y="66"/>
                  </a:moveTo>
                  <a:cubicBezTo>
                    <a:pt x="33" y="66"/>
                    <a:pt x="33" y="66"/>
                    <a:pt x="33" y="66"/>
                  </a:cubicBezTo>
                  <a:cubicBezTo>
                    <a:pt x="15" y="66"/>
                    <a:pt x="0" y="52"/>
                    <a:pt x="0" y="33"/>
                  </a:cubicBezTo>
                  <a:cubicBezTo>
                    <a:pt x="0" y="15"/>
                    <a:pt x="15" y="0"/>
                    <a:pt x="33" y="0"/>
                  </a:cubicBezTo>
                  <a:cubicBezTo>
                    <a:pt x="277" y="0"/>
                    <a:pt x="277" y="0"/>
                    <a:pt x="277" y="0"/>
                  </a:cubicBezTo>
                  <a:cubicBezTo>
                    <a:pt x="296" y="0"/>
                    <a:pt x="311" y="15"/>
                    <a:pt x="311" y="33"/>
                  </a:cubicBezTo>
                  <a:cubicBezTo>
                    <a:pt x="311" y="52"/>
                    <a:pt x="296" y="66"/>
                    <a:pt x="277" y="6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12" name="Freeform 9"/>
            <p:cNvSpPr>
              <a:spLocks noEditPoints="1"/>
            </p:cNvSpPr>
            <p:nvPr/>
          </p:nvSpPr>
          <p:spPr bwMode="auto">
            <a:xfrm>
              <a:off x="4397291" y="2814898"/>
              <a:ext cx="911879" cy="561094"/>
            </a:xfrm>
            <a:custGeom>
              <a:avLst/>
              <a:gdLst>
                <a:gd name="T0" fmla="*/ 654 w 687"/>
                <a:gd name="T1" fmla="*/ 423 h 423"/>
                <a:gd name="T2" fmla="*/ 78 w 687"/>
                <a:gd name="T3" fmla="*/ 423 h 423"/>
                <a:gd name="T4" fmla="*/ 51 w 687"/>
                <a:gd name="T5" fmla="*/ 407 h 423"/>
                <a:gd name="T6" fmla="*/ 0 w 687"/>
                <a:gd name="T7" fmla="*/ 211 h 423"/>
                <a:gd name="T8" fmla="*/ 51 w 687"/>
                <a:gd name="T9" fmla="*/ 16 h 423"/>
                <a:gd name="T10" fmla="*/ 78 w 687"/>
                <a:gd name="T11" fmla="*/ 0 h 423"/>
                <a:gd name="T12" fmla="*/ 654 w 687"/>
                <a:gd name="T13" fmla="*/ 0 h 423"/>
                <a:gd name="T14" fmla="*/ 682 w 687"/>
                <a:gd name="T15" fmla="*/ 16 h 423"/>
                <a:gd name="T16" fmla="*/ 681 w 687"/>
                <a:gd name="T17" fmla="*/ 48 h 423"/>
                <a:gd name="T18" fmla="*/ 639 w 687"/>
                <a:gd name="T19" fmla="*/ 211 h 423"/>
                <a:gd name="T20" fmla="*/ 681 w 687"/>
                <a:gd name="T21" fmla="*/ 375 h 423"/>
                <a:gd name="T22" fmla="*/ 682 w 687"/>
                <a:gd name="T23" fmla="*/ 407 h 423"/>
                <a:gd name="T24" fmla="*/ 654 w 687"/>
                <a:gd name="T25" fmla="*/ 423 h 423"/>
                <a:gd name="T26" fmla="*/ 97 w 687"/>
                <a:gd name="T27" fmla="*/ 359 h 423"/>
                <a:gd name="T28" fmla="*/ 604 w 687"/>
                <a:gd name="T29" fmla="*/ 359 h 423"/>
                <a:gd name="T30" fmla="*/ 576 w 687"/>
                <a:gd name="T31" fmla="*/ 211 h 423"/>
                <a:gd name="T32" fmla="*/ 604 w 687"/>
                <a:gd name="T33" fmla="*/ 63 h 423"/>
                <a:gd name="T34" fmla="*/ 97 w 687"/>
                <a:gd name="T35" fmla="*/ 63 h 423"/>
                <a:gd name="T36" fmla="*/ 63 w 687"/>
                <a:gd name="T37" fmla="*/ 211 h 423"/>
                <a:gd name="T38" fmla="*/ 97 w 687"/>
                <a:gd name="T39" fmla="*/ 359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7" h="423">
                  <a:moveTo>
                    <a:pt x="654" y="423"/>
                  </a:moveTo>
                  <a:cubicBezTo>
                    <a:pt x="78" y="423"/>
                    <a:pt x="78" y="423"/>
                    <a:pt x="78" y="423"/>
                  </a:cubicBezTo>
                  <a:cubicBezTo>
                    <a:pt x="67" y="423"/>
                    <a:pt x="57" y="417"/>
                    <a:pt x="51" y="407"/>
                  </a:cubicBezTo>
                  <a:cubicBezTo>
                    <a:pt x="18" y="351"/>
                    <a:pt x="0" y="283"/>
                    <a:pt x="0" y="211"/>
                  </a:cubicBezTo>
                  <a:cubicBezTo>
                    <a:pt x="0" y="140"/>
                    <a:pt x="18" y="72"/>
                    <a:pt x="51" y="16"/>
                  </a:cubicBezTo>
                  <a:cubicBezTo>
                    <a:pt x="57" y="6"/>
                    <a:pt x="67" y="0"/>
                    <a:pt x="78" y="0"/>
                  </a:cubicBezTo>
                  <a:cubicBezTo>
                    <a:pt x="654" y="0"/>
                    <a:pt x="654" y="0"/>
                    <a:pt x="654" y="0"/>
                  </a:cubicBezTo>
                  <a:cubicBezTo>
                    <a:pt x="666" y="0"/>
                    <a:pt x="676" y="6"/>
                    <a:pt x="682" y="16"/>
                  </a:cubicBezTo>
                  <a:cubicBezTo>
                    <a:pt x="687" y="26"/>
                    <a:pt x="687" y="38"/>
                    <a:pt x="681" y="48"/>
                  </a:cubicBezTo>
                  <a:cubicBezTo>
                    <a:pt x="654" y="94"/>
                    <a:pt x="639" y="152"/>
                    <a:pt x="639" y="211"/>
                  </a:cubicBezTo>
                  <a:cubicBezTo>
                    <a:pt x="639" y="271"/>
                    <a:pt x="654" y="329"/>
                    <a:pt x="681" y="375"/>
                  </a:cubicBezTo>
                  <a:cubicBezTo>
                    <a:pt x="687" y="385"/>
                    <a:pt x="687" y="397"/>
                    <a:pt x="682" y="407"/>
                  </a:cubicBezTo>
                  <a:cubicBezTo>
                    <a:pt x="676" y="416"/>
                    <a:pt x="666" y="423"/>
                    <a:pt x="654" y="423"/>
                  </a:cubicBezTo>
                  <a:close/>
                  <a:moveTo>
                    <a:pt x="97" y="359"/>
                  </a:moveTo>
                  <a:cubicBezTo>
                    <a:pt x="604" y="359"/>
                    <a:pt x="604" y="359"/>
                    <a:pt x="604" y="359"/>
                  </a:cubicBezTo>
                  <a:cubicBezTo>
                    <a:pt x="585" y="314"/>
                    <a:pt x="576" y="264"/>
                    <a:pt x="576" y="211"/>
                  </a:cubicBezTo>
                  <a:cubicBezTo>
                    <a:pt x="576" y="159"/>
                    <a:pt x="585" y="109"/>
                    <a:pt x="604" y="63"/>
                  </a:cubicBezTo>
                  <a:cubicBezTo>
                    <a:pt x="97" y="63"/>
                    <a:pt x="97" y="63"/>
                    <a:pt x="97" y="63"/>
                  </a:cubicBezTo>
                  <a:cubicBezTo>
                    <a:pt x="75" y="107"/>
                    <a:pt x="63" y="158"/>
                    <a:pt x="63" y="211"/>
                  </a:cubicBezTo>
                  <a:cubicBezTo>
                    <a:pt x="63" y="264"/>
                    <a:pt x="75" y="316"/>
                    <a:pt x="97" y="359"/>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13" name="Freeform 10"/>
            <p:cNvSpPr/>
            <p:nvPr/>
          </p:nvSpPr>
          <p:spPr bwMode="auto">
            <a:xfrm>
              <a:off x="5290495" y="2971615"/>
              <a:ext cx="114493" cy="247661"/>
            </a:xfrm>
            <a:custGeom>
              <a:avLst/>
              <a:gdLst>
                <a:gd name="T0" fmla="*/ 62 w 86"/>
                <a:gd name="T1" fmla="*/ 0 h 187"/>
                <a:gd name="T2" fmla="*/ 23 w 86"/>
                <a:gd name="T3" fmla="*/ 0 h 187"/>
                <a:gd name="T4" fmla="*/ 0 w 86"/>
                <a:gd name="T5" fmla="*/ 93 h 187"/>
                <a:gd name="T6" fmla="*/ 23 w 86"/>
                <a:gd name="T7" fmla="*/ 187 h 187"/>
                <a:gd name="T8" fmla="*/ 62 w 86"/>
                <a:gd name="T9" fmla="*/ 187 h 187"/>
                <a:gd name="T10" fmla="*/ 86 w 86"/>
                <a:gd name="T11" fmla="*/ 93 h 187"/>
                <a:gd name="T12" fmla="*/ 62 w 86"/>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86" h="187">
                  <a:moveTo>
                    <a:pt x="62" y="0"/>
                  </a:moveTo>
                  <a:cubicBezTo>
                    <a:pt x="23" y="0"/>
                    <a:pt x="23" y="0"/>
                    <a:pt x="23" y="0"/>
                  </a:cubicBezTo>
                  <a:cubicBezTo>
                    <a:pt x="4" y="0"/>
                    <a:pt x="0" y="67"/>
                    <a:pt x="0" y="93"/>
                  </a:cubicBezTo>
                  <a:cubicBezTo>
                    <a:pt x="0" y="119"/>
                    <a:pt x="4" y="187"/>
                    <a:pt x="23" y="187"/>
                  </a:cubicBezTo>
                  <a:cubicBezTo>
                    <a:pt x="62" y="187"/>
                    <a:pt x="62" y="187"/>
                    <a:pt x="62" y="187"/>
                  </a:cubicBezTo>
                  <a:cubicBezTo>
                    <a:pt x="82" y="187"/>
                    <a:pt x="86" y="119"/>
                    <a:pt x="86" y="93"/>
                  </a:cubicBezTo>
                  <a:cubicBezTo>
                    <a:pt x="86" y="67"/>
                    <a:pt x="82" y="0"/>
                    <a:pt x="62" y="0"/>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grpSp>
      <p:grpSp>
        <p:nvGrpSpPr>
          <p:cNvPr id="14" name="组合 13"/>
          <p:cNvGrpSpPr/>
          <p:nvPr/>
        </p:nvGrpSpPr>
        <p:grpSpPr>
          <a:xfrm>
            <a:off x="7947025" y="379095"/>
            <a:ext cx="800735" cy="935355"/>
            <a:chOff x="4167495" y="2335816"/>
            <a:chExt cx="1465665" cy="1870856"/>
          </a:xfrm>
          <a:solidFill>
            <a:srgbClr val="0B5E9B"/>
          </a:solidFill>
        </p:grpSpPr>
        <p:sp>
          <p:nvSpPr>
            <p:cNvPr id="20" name="Freeform 8"/>
            <p:cNvSpPr>
              <a:spLocks noEditPoints="1"/>
            </p:cNvSpPr>
            <p:nvPr/>
          </p:nvSpPr>
          <p:spPr bwMode="auto">
            <a:xfrm>
              <a:off x="4167495" y="2335816"/>
              <a:ext cx="1465665" cy="1870856"/>
            </a:xfrm>
            <a:custGeom>
              <a:avLst/>
              <a:gdLst>
                <a:gd name="T0" fmla="*/ 959 w 1104"/>
                <a:gd name="T1" fmla="*/ 175 h 1410"/>
                <a:gd name="T2" fmla="*/ 552 w 1104"/>
                <a:gd name="T3" fmla="*/ 0 h 1410"/>
                <a:gd name="T4" fmla="*/ 146 w 1104"/>
                <a:gd name="T5" fmla="*/ 175 h 1410"/>
                <a:gd name="T6" fmla="*/ 0 w 1104"/>
                <a:gd name="T7" fmla="*/ 566 h 1410"/>
                <a:gd name="T8" fmla="*/ 159 w 1104"/>
                <a:gd name="T9" fmla="*/ 993 h 1410"/>
                <a:gd name="T10" fmla="*/ 305 w 1104"/>
                <a:gd name="T11" fmla="*/ 1376 h 1410"/>
                <a:gd name="T12" fmla="*/ 315 w 1104"/>
                <a:gd name="T13" fmla="*/ 1400 h 1410"/>
                <a:gd name="T14" fmla="*/ 339 w 1104"/>
                <a:gd name="T15" fmla="*/ 1410 h 1410"/>
                <a:gd name="T16" fmla="*/ 766 w 1104"/>
                <a:gd name="T17" fmla="*/ 1410 h 1410"/>
                <a:gd name="T18" fmla="*/ 800 w 1104"/>
                <a:gd name="T19" fmla="*/ 1376 h 1410"/>
                <a:gd name="T20" fmla="*/ 946 w 1104"/>
                <a:gd name="T21" fmla="*/ 993 h 1410"/>
                <a:gd name="T22" fmla="*/ 1104 w 1104"/>
                <a:gd name="T23" fmla="*/ 566 h 1410"/>
                <a:gd name="T24" fmla="*/ 959 w 1104"/>
                <a:gd name="T25" fmla="*/ 175 h 1410"/>
                <a:gd name="T26" fmla="*/ 889 w 1104"/>
                <a:gd name="T27" fmla="*/ 956 h 1410"/>
                <a:gd name="T28" fmla="*/ 733 w 1104"/>
                <a:gd name="T29" fmla="*/ 1343 h 1410"/>
                <a:gd name="T30" fmla="*/ 372 w 1104"/>
                <a:gd name="T31" fmla="*/ 1343 h 1410"/>
                <a:gd name="T32" fmla="*/ 215 w 1104"/>
                <a:gd name="T33" fmla="*/ 956 h 1410"/>
                <a:gd name="T34" fmla="*/ 68 w 1104"/>
                <a:gd name="T35" fmla="*/ 566 h 1410"/>
                <a:gd name="T36" fmla="*/ 552 w 1104"/>
                <a:gd name="T37" fmla="*/ 66 h 1410"/>
                <a:gd name="T38" fmla="*/ 1037 w 1104"/>
                <a:gd name="T39" fmla="*/ 566 h 1410"/>
                <a:gd name="T40" fmla="*/ 889 w 1104"/>
                <a:gd name="T41" fmla="*/ 956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4" h="1410">
                  <a:moveTo>
                    <a:pt x="959" y="175"/>
                  </a:moveTo>
                  <a:cubicBezTo>
                    <a:pt x="856" y="61"/>
                    <a:pt x="716" y="0"/>
                    <a:pt x="552" y="0"/>
                  </a:cubicBezTo>
                  <a:cubicBezTo>
                    <a:pt x="389" y="0"/>
                    <a:pt x="248" y="61"/>
                    <a:pt x="146" y="175"/>
                  </a:cubicBezTo>
                  <a:cubicBezTo>
                    <a:pt x="52" y="280"/>
                    <a:pt x="0" y="414"/>
                    <a:pt x="0" y="566"/>
                  </a:cubicBezTo>
                  <a:cubicBezTo>
                    <a:pt x="0" y="762"/>
                    <a:pt x="81" y="879"/>
                    <a:pt x="159" y="993"/>
                  </a:cubicBezTo>
                  <a:cubicBezTo>
                    <a:pt x="234" y="1103"/>
                    <a:pt x="305" y="1204"/>
                    <a:pt x="305" y="1376"/>
                  </a:cubicBezTo>
                  <a:cubicBezTo>
                    <a:pt x="305" y="1385"/>
                    <a:pt x="309" y="1394"/>
                    <a:pt x="315" y="1400"/>
                  </a:cubicBezTo>
                  <a:cubicBezTo>
                    <a:pt x="321" y="1406"/>
                    <a:pt x="330" y="1410"/>
                    <a:pt x="339" y="1410"/>
                  </a:cubicBezTo>
                  <a:cubicBezTo>
                    <a:pt x="766" y="1410"/>
                    <a:pt x="766" y="1410"/>
                    <a:pt x="766" y="1410"/>
                  </a:cubicBezTo>
                  <a:cubicBezTo>
                    <a:pt x="784" y="1410"/>
                    <a:pt x="800" y="1395"/>
                    <a:pt x="800" y="1376"/>
                  </a:cubicBezTo>
                  <a:cubicBezTo>
                    <a:pt x="800" y="1204"/>
                    <a:pt x="871" y="1103"/>
                    <a:pt x="946" y="993"/>
                  </a:cubicBezTo>
                  <a:cubicBezTo>
                    <a:pt x="1024" y="879"/>
                    <a:pt x="1104" y="762"/>
                    <a:pt x="1104" y="566"/>
                  </a:cubicBezTo>
                  <a:cubicBezTo>
                    <a:pt x="1104" y="414"/>
                    <a:pt x="1053" y="280"/>
                    <a:pt x="959" y="175"/>
                  </a:cubicBezTo>
                  <a:close/>
                  <a:moveTo>
                    <a:pt x="889" y="956"/>
                  </a:moveTo>
                  <a:cubicBezTo>
                    <a:pt x="816" y="1062"/>
                    <a:pt x="741" y="1170"/>
                    <a:pt x="733" y="1343"/>
                  </a:cubicBezTo>
                  <a:cubicBezTo>
                    <a:pt x="372" y="1343"/>
                    <a:pt x="372" y="1343"/>
                    <a:pt x="372" y="1343"/>
                  </a:cubicBezTo>
                  <a:cubicBezTo>
                    <a:pt x="364" y="1170"/>
                    <a:pt x="288" y="1062"/>
                    <a:pt x="215" y="956"/>
                  </a:cubicBezTo>
                  <a:cubicBezTo>
                    <a:pt x="140" y="846"/>
                    <a:pt x="68" y="741"/>
                    <a:pt x="68" y="566"/>
                  </a:cubicBezTo>
                  <a:cubicBezTo>
                    <a:pt x="68" y="314"/>
                    <a:pt x="234" y="66"/>
                    <a:pt x="552" y="66"/>
                  </a:cubicBezTo>
                  <a:cubicBezTo>
                    <a:pt x="870" y="66"/>
                    <a:pt x="1037" y="314"/>
                    <a:pt x="1037" y="566"/>
                  </a:cubicBezTo>
                  <a:cubicBezTo>
                    <a:pt x="1037" y="741"/>
                    <a:pt x="965" y="846"/>
                    <a:pt x="889" y="95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sp>
          <p:nvSpPr>
            <p:cNvPr id="21" name="Freeform 11"/>
            <p:cNvSpPr/>
            <p:nvPr/>
          </p:nvSpPr>
          <p:spPr bwMode="auto">
            <a:xfrm>
              <a:off x="4562128" y="2969991"/>
              <a:ext cx="531862" cy="249285"/>
            </a:xfrm>
            <a:custGeom>
              <a:avLst/>
              <a:gdLst>
                <a:gd name="T0" fmla="*/ 395 w 401"/>
                <a:gd name="T1" fmla="*/ 111 h 188"/>
                <a:gd name="T2" fmla="*/ 181 w 401"/>
                <a:gd name="T3" fmla="*/ 2 h 188"/>
                <a:gd name="T4" fmla="*/ 171 w 401"/>
                <a:gd name="T5" fmla="*/ 2 h 188"/>
                <a:gd name="T6" fmla="*/ 166 w 401"/>
                <a:gd name="T7" fmla="*/ 11 h 188"/>
                <a:gd name="T8" fmla="*/ 166 w 401"/>
                <a:gd name="T9" fmla="*/ 65 h 188"/>
                <a:gd name="T10" fmla="*/ 12 w 401"/>
                <a:gd name="T11" fmla="*/ 58 h 188"/>
                <a:gd name="T12" fmla="*/ 1 w 401"/>
                <a:gd name="T13" fmla="*/ 66 h 188"/>
                <a:gd name="T14" fmla="*/ 6 w 401"/>
                <a:gd name="T15" fmla="*/ 78 h 188"/>
                <a:gd name="T16" fmla="*/ 220 w 401"/>
                <a:gd name="T17" fmla="*/ 187 h 188"/>
                <a:gd name="T18" fmla="*/ 225 w 401"/>
                <a:gd name="T19" fmla="*/ 188 h 188"/>
                <a:gd name="T20" fmla="*/ 230 w 401"/>
                <a:gd name="T21" fmla="*/ 186 h 188"/>
                <a:gd name="T22" fmla="*/ 235 w 401"/>
                <a:gd name="T23" fmla="*/ 178 h 188"/>
                <a:gd name="T24" fmla="*/ 235 w 401"/>
                <a:gd name="T25" fmla="*/ 124 h 188"/>
                <a:gd name="T26" fmla="*/ 390 w 401"/>
                <a:gd name="T27" fmla="*/ 131 h 188"/>
                <a:gd name="T28" fmla="*/ 400 w 401"/>
                <a:gd name="T29" fmla="*/ 123 h 188"/>
                <a:gd name="T30" fmla="*/ 395 w 401"/>
                <a:gd name="T31" fmla="*/ 11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1" h="188">
                  <a:moveTo>
                    <a:pt x="395" y="111"/>
                  </a:moveTo>
                  <a:cubicBezTo>
                    <a:pt x="181" y="2"/>
                    <a:pt x="181" y="2"/>
                    <a:pt x="181" y="2"/>
                  </a:cubicBezTo>
                  <a:cubicBezTo>
                    <a:pt x="178" y="0"/>
                    <a:pt x="174" y="0"/>
                    <a:pt x="171" y="2"/>
                  </a:cubicBezTo>
                  <a:cubicBezTo>
                    <a:pt x="168" y="4"/>
                    <a:pt x="166" y="7"/>
                    <a:pt x="166" y="11"/>
                  </a:cubicBezTo>
                  <a:cubicBezTo>
                    <a:pt x="166" y="65"/>
                    <a:pt x="166" y="65"/>
                    <a:pt x="166" y="65"/>
                  </a:cubicBezTo>
                  <a:cubicBezTo>
                    <a:pt x="12" y="58"/>
                    <a:pt x="12" y="58"/>
                    <a:pt x="12" y="58"/>
                  </a:cubicBezTo>
                  <a:cubicBezTo>
                    <a:pt x="7" y="58"/>
                    <a:pt x="2" y="61"/>
                    <a:pt x="1" y="66"/>
                  </a:cubicBezTo>
                  <a:cubicBezTo>
                    <a:pt x="0" y="71"/>
                    <a:pt x="2" y="76"/>
                    <a:pt x="6" y="78"/>
                  </a:cubicBezTo>
                  <a:cubicBezTo>
                    <a:pt x="220" y="187"/>
                    <a:pt x="220" y="187"/>
                    <a:pt x="220" y="187"/>
                  </a:cubicBezTo>
                  <a:cubicBezTo>
                    <a:pt x="221" y="188"/>
                    <a:pt x="223" y="188"/>
                    <a:pt x="225" y="188"/>
                  </a:cubicBezTo>
                  <a:cubicBezTo>
                    <a:pt x="227" y="188"/>
                    <a:pt x="229" y="188"/>
                    <a:pt x="230" y="186"/>
                  </a:cubicBezTo>
                  <a:cubicBezTo>
                    <a:pt x="233" y="185"/>
                    <a:pt x="235" y="181"/>
                    <a:pt x="235" y="178"/>
                  </a:cubicBezTo>
                  <a:cubicBezTo>
                    <a:pt x="235" y="124"/>
                    <a:pt x="235" y="124"/>
                    <a:pt x="235" y="124"/>
                  </a:cubicBezTo>
                  <a:cubicBezTo>
                    <a:pt x="390" y="131"/>
                    <a:pt x="390" y="131"/>
                    <a:pt x="390" y="131"/>
                  </a:cubicBezTo>
                  <a:cubicBezTo>
                    <a:pt x="394" y="131"/>
                    <a:pt x="399" y="128"/>
                    <a:pt x="400" y="123"/>
                  </a:cubicBezTo>
                  <a:cubicBezTo>
                    <a:pt x="401" y="118"/>
                    <a:pt x="399" y="113"/>
                    <a:pt x="395" y="111"/>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grpSp>
      <p:grpSp>
        <p:nvGrpSpPr>
          <p:cNvPr id="22" name="组合 21"/>
          <p:cNvGrpSpPr/>
          <p:nvPr/>
        </p:nvGrpSpPr>
        <p:grpSpPr>
          <a:xfrm>
            <a:off x="11310620" y="640715"/>
            <a:ext cx="487680" cy="861695"/>
            <a:chOff x="9143410" y="2814899"/>
            <a:chExt cx="1006883" cy="1747430"/>
          </a:xfrm>
          <a:solidFill>
            <a:srgbClr val="2A2A2B"/>
          </a:solidFill>
        </p:grpSpPr>
        <p:sp>
          <p:nvSpPr>
            <p:cNvPr id="23" name="Freeform 12"/>
            <p:cNvSpPr/>
            <p:nvPr/>
          </p:nvSpPr>
          <p:spPr bwMode="auto">
            <a:xfrm>
              <a:off x="9317990" y="4235904"/>
              <a:ext cx="656911" cy="89320"/>
            </a:xfrm>
            <a:custGeom>
              <a:avLst/>
              <a:gdLst>
                <a:gd name="T0" fmla="*/ 461 w 495"/>
                <a:gd name="T1" fmla="*/ 67 h 67"/>
                <a:gd name="T2" fmla="*/ 34 w 495"/>
                <a:gd name="T3" fmla="*/ 67 h 67"/>
                <a:gd name="T4" fmla="*/ 0 w 495"/>
                <a:gd name="T5" fmla="*/ 34 h 67"/>
                <a:gd name="T6" fmla="*/ 34 w 495"/>
                <a:gd name="T7" fmla="*/ 0 h 67"/>
                <a:gd name="T8" fmla="*/ 461 w 495"/>
                <a:gd name="T9" fmla="*/ 0 h 67"/>
                <a:gd name="T10" fmla="*/ 495 w 495"/>
                <a:gd name="T11" fmla="*/ 34 h 67"/>
                <a:gd name="T12" fmla="*/ 461 w 495"/>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495" h="67">
                  <a:moveTo>
                    <a:pt x="461" y="67"/>
                  </a:moveTo>
                  <a:cubicBezTo>
                    <a:pt x="34" y="67"/>
                    <a:pt x="34" y="67"/>
                    <a:pt x="34" y="67"/>
                  </a:cubicBezTo>
                  <a:cubicBezTo>
                    <a:pt x="16" y="67"/>
                    <a:pt x="0" y="52"/>
                    <a:pt x="0" y="34"/>
                  </a:cubicBezTo>
                  <a:cubicBezTo>
                    <a:pt x="0" y="15"/>
                    <a:pt x="16" y="0"/>
                    <a:pt x="34" y="0"/>
                  </a:cubicBezTo>
                  <a:cubicBezTo>
                    <a:pt x="461" y="0"/>
                    <a:pt x="461" y="0"/>
                    <a:pt x="461" y="0"/>
                  </a:cubicBezTo>
                  <a:cubicBezTo>
                    <a:pt x="480" y="0"/>
                    <a:pt x="495" y="15"/>
                    <a:pt x="495" y="34"/>
                  </a:cubicBezTo>
                  <a:cubicBezTo>
                    <a:pt x="495" y="52"/>
                    <a:pt x="480" y="67"/>
                    <a:pt x="461" y="67"/>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24" name="Freeform 13"/>
            <p:cNvSpPr/>
            <p:nvPr/>
          </p:nvSpPr>
          <p:spPr bwMode="auto">
            <a:xfrm>
              <a:off x="9317990" y="4355269"/>
              <a:ext cx="656911" cy="87696"/>
            </a:xfrm>
            <a:custGeom>
              <a:avLst/>
              <a:gdLst>
                <a:gd name="T0" fmla="*/ 461 w 495"/>
                <a:gd name="T1" fmla="*/ 66 h 66"/>
                <a:gd name="T2" fmla="*/ 34 w 495"/>
                <a:gd name="T3" fmla="*/ 66 h 66"/>
                <a:gd name="T4" fmla="*/ 0 w 495"/>
                <a:gd name="T5" fmla="*/ 33 h 66"/>
                <a:gd name="T6" fmla="*/ 34 w 495"/>
                <a:gd name="T7" fmla="*/ 0 h 66"/>
                <a:gd name="T8" fmla="*/ 461 w 495"/>
                <a:gd name="T9" fmla="*/ 0 h 66"/>
                <a:gd name="T10" fmla="*/ 495 w 495"/>
                <a:gd name="T11" fmla="*/ 33 h 66"/>
                <a:gd name="T12" fmla="*/ 461 w 495"/>
                <a:gd name="T13" fmla="*/ 66 h 66"/>
              </a:gdLst>
              <a:ahLst/>
              <a:cxnLst>
                <a:cxn ang="0">
                  <a:pos x="T0" y="T1"/>
                </a:cxn>
                <a:cxn ang="0">
                  <a:pos x="T2" y="T3"/>
                </a:cxn>
                <a:cxn ang="0">
                  <a:pos x="T4" y="T5"/>
                </a:cxn>
                <a:cxn ang="0">
                  <a:pos x="T6" y="T7"/>
                </a:cxn>
                <a:cxn ang="0">
                  <a:pos x="T8" y="T9"/>
                </a:cxn>
                <a:cxn ang="0">
                  <a:pos x="T10" y="T11"/>
                </a:cxn>
                <a:cxn ang="0">
                  <a:pos x="T12" y="T13"/>
                </a:cxn>
              </a:cxnLst>
              <a:rect l="0" t="0" r="r" b="b"/>
              <a:pathLst>
                <a:path w="495" h="66">
                  <a:moveTo>
                    <a:pt x="461" y="66"/>
                  </a:moveTo>
                  <a:cubicBezTo>
                    <a:pt x="34" y="66"/>
                    <a:pt x="34" y="66"/>
                    <a:pt x="34" y="66"/>
                  </a:cubicBezTo>
                  <a:cubicBezTo>
                    <a:pt x="16" y="66"/>
                    <a:pt x="0" y="52"/>
                    <a:pt x="0" y="33"/>
                  </a:cubicBezTo>
                  <a:cubicBezTo>
                    <a:pt x="0" y="15"/>
                    <a:pt x="16" y="0"/>
                    <a:pt x="34" y="0"/>
                  </a:cubicBezTo>
                  <a:cubicBezTo>
                    <a:pt x="461" y="0"/>
                    <a:pt x="461" y="0"/>
                    <a:pt x="461" y="0"/>
                  </a:cubicBezTo>
                  <a:cubicBezTo>
                    <a:pt x="480" y="0"/>
                    <a:pt x="495" y="15"/>
                    <a:pt x="495" y="33"/>
                  </a:cubicBezTo>
                  <a:cubicBezTo>
                    <a:pt x="495" y="52"/>
                    <a:pt x="480" y="66"/>
                    <a:pt x="461" y="6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25" name="Freeform 14"/>
            <p:cNvSpPr/>
            <p:nvPr/>
          </p:nvSpPr>
          <p:spPr bwMode="auto">
            <a:xfrm>
              <a:off x="9440603" y="4474633"/>
              <a:ext cx="412498" cy="87696"/>
            </a:xfrm>
            <a:custGeom>
              <a:avLst/>
              <a:gdLst>
                <a:gd name="T0" fmla="*/ 278 w 311"/>
                <a:gd name="T1" fmla="*/ 66 h 66"/>
                <a:gd name="T2" fmla="*/ 34 w 311"/>
                <a:gd name="T3" fmla="*/ 66 h 66"/>
                <a:gd name="T4" fmla="*/ 0 w 311"/>
                <a:gd name="T5" fmla="*/ 33 h 66"/>
                <a:gd name="T6" fmla="*/ 34 w 311"/>
                <a:gd name="T7" fmla="*/ 0 h 66"/>
                <a:gd name="T8" fmla="*/ 278 w 311"/>
                <a:gd name="T9" fmla="*/ 0 h 66"/>
                <a:gd name="T10" fmla="*/ 311 w 311"/>
                <a:gd name="T11" fmla="*/ 33 h 66"/>
                <a:gd name="T12" fmla="*/ 278 w 311"/>
                <a:gd name="T13" fmla="*/ 66 h 66"/>
              </a:gdLst>
              <a:ahLst/>
              <a:cxnLst>
                <a:cxn ang="0">
                  <a:pos x="T0" y="T1"/>
                </a:cxn>
                <a:cxn ang="0">
                  <a:pos x="T2" y="T3"/>
                </a:cxn>
                <a:cxn ang="0">
                  <a:pos x="T4" y="T5"/>
                </a:cxn>
                <a:cxn ang="0">
                  <a:pos x="T6" y="T7"/>
                </a:cxn>
                <a:cxn ang="0">
                  <a:pos x="T8" y="T9"/>
                </a:cxn>
                <a:cxn ang="0">
                  <a:pos x="T10" y="T11"/>
                </a:cxn>
                <a:cxn ang="0">
                  <a:pos x="T12" y="T13"/>
                </a:cxn>
              </a:cxnLst>
              <a:rect l="0" t="0" r="r" b="b"/>
              <a:pathLst>
                <a:path w="311" h="66">
                  <a:moveTo>
                    <a:pt x="278" y="66"/>
                  </a:moveTo>
                  <a:cubicBezTo>
                    <a:pt x="34" y="66"/>
                    <a:pt x="34" y="66"/>
                    <a:pt x="34" y="66"/>
                  </a:cubicBezTo>
                  <a:cubicBezTo>
                    <a:pt x="15" y="66"/>
                    <a:pt x="0" y="51"/>
                    <a:pt x="0" y="33"/>
                  </a:cubicBezTo>
                  <a:cubicBezTo>
                    <a:pt x="0" y="15"/>
                    <a:pt x="15" y="0"/>
                    <a:pt x="34" y="0"/>
                  </a:cubicBezTo>
                  <a:cubicBezTo>
                    <a:pt x="278" y="0"/>
                    <a:pt x="278" y="0"/>
                    <a:pt x="278" y="0"/>
                  </a:cubicBezTo>
                  <a:cubicBezTo>
                    <a:pt x="296" y="0"/>
                    <a:pt x="311" y="15"/>
                    <a:pt x="311" y="33"/>
                  </a:cubicBezTo>
                  <a:cubicBezTo>
                    <a:pt x="311" y="51"/>
                    <a:pt x="296" y="66"/>
                    <a:pt x="278" y="6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26" name="Freeform 16"/>
            <p:cNvSpPr>
              <a:spLocks noEditPoints="1"/>
            </p:cNvSpPr>
            <p:nvPr/>
          </p:nvSpPr>
          <p:spPr bwMode="auto">
            <a:xfrm>
              <a:off x="9143410" y="2814899"/>
              <a:ext cx="912692" cy="560282"/>
            </a:xfrm>
            <a:custGeom>
              <a:avLst/>
              <a:gdLst>
                <a:gd name="T0" fmla="*/ 654 w 688"/>
                <a:gd name="T1" fmla="*/ 422 h 422"/>
                <a:gd name="T2" fmla="*/ 78 w 688"/>
                <a:gd name="T3" fmla="*/ 422 h 422"/>
                <a:gd name="T4" fmla="*/ 51 w 688"/>
                <a:gd name="T5" fmla="*/ 407 h 422"/>
                <a:gd name="T6" fmla="*/ 0 w 688"/>
                <a:gd name="T7" fmla="*/ 211 h 422"/>
                <a:gd name="T8" fmla="*/ 51 w 688"/>
                <a:gd name="T9" fmla="*/ 15 h 422"/>
                <a:gd name="T10" fmla="*/ 78 w 688"/>
                <a:gd name="T11" fmla="*/ 0 h 422"/>
                <a:gd name="T12" fmla="*/ 654 w 688"/>
                <a:gd name="T13" fmla="*/ 0 h 422"/>
                <a:gd name="T14" fmla="*/ 682 w 688"/>
                <a:gd name="T15" fmla="*/ 16 h 422"/>
                <a:gd name="T16" fmla="*/ 682 w 688"/>
                <a:gd name="T17" fmla="*/ 47 h 422"/>
                <a:gd name="T18" fmla="*/ 640 w 688"/>
                <a:gd name="T19" fmla="*/ 211 h 422"/>
                <a:gd name="T20" fmla="*/ 682 w 688"/>
                <a:gd name="T21" fmla="*/ 375 h 422"/>
                <a:gd name="T22" fmla="*/ 682 w 688"/>
                <a:gd name="T23" fmla="*/ 406 h 422"/>
                <a:gd name="T24" fmla="*/ 654 w 688"/>
                <a:gd name="T25" fmla="*/ 422 h 422"/>
                <a:gd name="T26" fmla="*/ 97 w 688"/>
                <a:gd name="T27" fmla="*/ 359 h 422"/>
                <a:gd name="T28" fmla="*/ 604 w 688"/>
                <a:gd name="T29" fmla="*/ 359 h 422"/>
                <a:gd name="T30" fmla="*/ 576 w 688"/>
                <a:gd name="T31" fmla="*/ 211 h 422"/>
                <a:gd name="T32" fmla="*/ 604 w 688"/>
                <a:gd name="T33" fmla="*/ 63 h 422"/>
                <a:gd name="T34" fmla="*/ 97 w 688"/>
                <a:gd name="T35" fmla="*/ 63 h 422"/>
                <a:gd name="T36" fmla="*/ 63 w 688"/>
                <a:gd name="T37" fmla="*/ 211 h 422"/>
                <a:gd name="T38" fmla="*/ 97 w 688"/>
                <a:gd name="T39" fmla="*/ 359 h 422"/>
                <a:gd name="T40" fmla="*/ 97 w 688"/>
                <a:gd name="T41" fmla="*/ 359 h 422"/>
                <a:gd name="T42" fmla="*/ 97 w 688"/>
                <a:gd name="T43" fmla="*/ 359 h 422"/>
                <a:gd name="T44" fmla="*/ 604 w 688"/>
                <a:gd name="T45" fmla="*/ 359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88" h="422">
                  <a:moveTo>
                    <a:pt x="654" y="422"/>
                  </a:moveTo>
                  <a:cubicBezTo>
                    <a:pt x="78" y="422"/>
                    <a:pt x="78" y="422"/>
                    <a:pt x="78" y="422"/>
                  </a:cubicBezTo>
                  <a:cubicBezTo>
                    <a:pt x="67" y="422"/>
                    <a:pt x="57" y="416"/>
                    <a:pt x="51" y="407"/>
                  </a:cubicBezTo>
                  <a:cubicBezTo>
                    <a:pt x="18" y="350"/>
                    <a:pt x="0" y="283"/>
                    <a:pt x="0" y="211"/>
                  </a:cubicBezTo>
                  <a:cubicBezTo>
                    <a:pt x="0" y="139"/>
                    <a:pt x="18" y="72"/>
                    <a:pt x="51" y="15"/>
                  </a:cubicBezTo>
                  <a:cubicBezTo>
                    <a:pt x="57" y="6"/>
                    <a:pt x="67" y="0"/>
                    <a:pt x="78" y="0"/>
                  </a:cubicBezTo>
                  <a:cubicBezTo>
                    <a:pt x="654" y="0"/>
                    <a:pt x="654" y="0"/>
                    <a:pt x="654" y="0"/>
                  </a:cubicBezTo>
                  <a:cubicBezTo>
                    <a:pt x="666" y="0"/>
                    <a:pt x="676" y="6"/>
                    <a:pt x="682" y="16"/>
                  </a:cubicBezTo>
                  <a:cubicBezTo>
                    <a:pt x="688" y="26"/>
                    <a:pt x="687" y="38"/>
                    <a:pt x="682" y="47"/>
                  </a:cubicBezTo>
                  <a:cubicBezTo>
                    <a:pt x="654" y="94"/>
                    <a:pt x="640" y="152"/>
                    <a:pt x="640" y="211"/>
                  </a:cubicBezTo>
                  <a:cubicBezTo>
                    <a:pt x="640" y="270"/>
                    <a:pt x="654" y="328"/>
                    <a:pt x="682" y="375"/>
                  </a:cubicBezTo>
                  <a:cubicBezTo>
                    <a:pt x="687" y="384"/>
                    <a:pt x="688" y="396"/>
                    <a:pt x="682" y="406"/>
                  </a:cubicBezTo>
                  <a:cubicBezTo>
                    <a:pt x="676" y="416"/>
                    <a:pt x="666" y="422"/>
                    <a:pt x="654" y="422"/>
                  </a:cubicBezTo>
                  <a:close/>
                  <a:moveTo>
                    <a:pt x="97" y="359"/>
                  </a:moveTo>
                  <a:cubicBezTo>
                    <a:pt x="604" y="359"/>
                    <a:pt x="604" y="359"/>
                    <a:pt x="604" y="359"/>
                  </a:cubicBezTo>
                  <a:cubicBezTo>
                    <a:pt x="586" y="314"/>
                    <a:pt x="576" y="263"/>
                    <a:pt x="576" y="211"/>
                  </a:cubicBezTo>
                  <a:cubicBezTo>
                    <a:pt x="576" y="159"/>
                    <a:pt x="586" y="108"/>
                    <a:pt x="604" y="63"/>
                  </a:cubicBezTo>
                  <a:cubicBezTo>
                    <a:pt x="97" y="63"/>
                    <a:pt x="97" y="63"/>
                    <a:pt x="97" y="63"/>
                  </a:cubicBezTo>
                  <a:cubicBezTo>
                    <a:pt x="75" y="106"/>
                    <a:pt x="63" y="158"/>
                    <a:pt x="63" y="211"/>
                  </a:cubicBezTo>
                  <a:cubicBezTo>
                    <a:pt x="63" y="264"/>
                    <a:pt x="75" y="316"/>
                    <a:pt x="97" y="359"/>
                  </a:cubicBezTo>
                  <a:close/>
                  <a:moveTo>
                    <a:pt x="97" y="359"/>
                  </a:moveTo>
                  <a:cubicBezTo>
                    <a:pt x="97" y="359"/>
                    <a:pt x="97" y="359"/>
                    <a:pt x="97" y="359"/>
                  </a:cubicBezTo>
                  <a:cubicBezTo>
                    <a:pt x="604" y="359"/>
                    <a:pt x="604" y="359"/>
                    <a:pt x="604" y="359"/>
                  </a:cubicBezTo>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27" name="Freeform 17"/>
            <p:cNvSpPr/>
            <p:nvPr/>
          </p:nvSpPr>
          <p:spPr bwMode="auto">
            <a:xfrm>
              <a:off x="10036613" y="2971615"/>
              <a:ext cx="113680" cy="246849"/>
            </a:xfrm>
            <a:custGeom>
              <a:avLst/>
              <a:gdLst>
                <a:gd name="T0" fmla="*/ 62 w 86"/>
                <a:gd name="T1" fmla="*/ 0 h 186"/>
                <a:gd name="T2" fmla="*/ 24 w 86"/>
                <a:gd name="T3" fmla="*/ 0 h 186"/>
                <a:gd name="T4" fmla="*/ 0 w 86"/>
                <a:gd name="T5" fmla="*/ 93 h 186"/>
                <a:gd name="T6" fmla="*/ 24 w 86"/>
                <a:gd name="T7" fmla="*/ 186 h 186"/>
                <a:gd name="T8" fmla="*/ 62 w 86"/>
                <a:gd name="T9" fmla="*/ 186 h 186"/>
                <a:gd name="T10" fmla="*/ 86 w 86"/>
                <a:gd name="T11" fmla="*/ 93 h 186"/>
                <a:gd name="T12" fmla="*/ 62 w 86"/>
                <a:gd name="T13" fmla="*/ 0 h 186"/>
              </a:gdLst>
              <a:ahLst/>
              <a:cxnLst>
                <a:cxn ang="0">
                  <a:pos x="T0" y="T1"/>
                </a:cxn>
                <a:cxn ang="0">
                  <a:pos x="T2" y="T3"/>
                </a:cxn>
                <a:cxn ang="0">
                  <a:pos x="T4" y="T5"/>
                </a:cxn>
                <a:cxn ang="0">
                  <a:pos x="T6" y="T7"/>
                </a:cxn>
                <a:cxn ang="0">
                  <a:pos x="T8" y="T9"/>
                </a:cxn>
                <a:cxn ang="0">
                  <a:pos x="T10" y="T11"/>
                </a:cxn>
                <a:cxn ang="0">
                  <a:pos x="T12" y="T13"/>
                </a:cxn>
              </a:cxnLst>
              <a:rect l="0" t="0" r="r" b="b"/>
              <a:pathLst>
                <a:path w="86" h="186">
                  <a:moveTo>
                    <a:pt x="62" y="0"/>
                  </a:moveTo>
                  <a:cubicBezTo>
                    <a:pt x="24" y="0"/>
                    <a:pt x="24" y="0"/>
                    <a:pt x="24" y="0"/>
                  </a:cubicBezTo>
                  <a:cubicBezTo>
                    <a:pt x="4" y="0"/>
                    <a:pt x="0" y="67"/>
                    <a:pt x="0" y="93"/>
                  </a:cubicBezTo>
                  <a:cubicBezTo>
                    <a:pt x="0" y="119"/>
                    <a:pt x="4" y="186"/>
                    <a:pt x="24" y="186"/>
                  </a:cubicBezTo>
                  <a:cubicBezTo>
                    <a:pt x="62" y="186"/>
                    <a:pt x="62" y="186"/>
                    <a:pt x="62" y="186"/>
                  </a:cubicBezTo>
                  <a:cubicBezTo>
                    <a:pt x="82" y="186"/>
                    <a:pt x="86" y="119"/>
                    <a:pt x="86" y="93"/>
                  </a:cubicBezTo>
                  <a:cubicBezTo>
                    <a:pt x="86" y="67"/>
                    <a:pt x="82" y="0"/>
                    <a:pt x="62" y="0"/>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grpSp>
      <p:grpSp>
        <p:nvGrpSpPr>
          <p:cNvPr id="28" name="组合 27"/>
          <p:cNvGrpSpPr/>
          <p:nvPr/>
        </p:nvGrpSpPr>
        <p:grpSpPr>
          <a:xfrm>
            <a:off x="11162030" y="376555"/>
            <a:ext cx="785495" cy="921385"/>
            <a:chOff x="8915237" y="2335817"/>
            <a:chExt cx="1464854" cy="1869231"/>
          </a:xfrm>
          <a:solidFill>
            <a:srgbClr val="0B5E9B"/>
          </a:solidFill>
        </p:grpSpPr>
        <p:sp>
          <p:nvSpPr>
            <p:cNvPr id="29" name="Freeform 15"/>
            <p:cNvSpPr>
              <a:spLocks noEditPoints="1"/>
            </p:cNvSpPr>
            <p:nvPr/>
          </p:nvSpPr>
          <p:spPr bwMode="auto">
            <a:xfrm>
              <a:off x="8915237" y="2335817"/>
              <a:ext cx="1464854" cy="1869231"/>
            </a:xfrm>
            <a:custGeom>
              <a:avLst/>
              <a:gdLst>
                <a:gd name="T0" fmla="*/ 958 w 1104"/>
                <a:gd name="T1" fmla="*/ 175 h 1409"/>
                <a:gd name="T2" fmla="*/ 552 w 1104"/>
                <a:gd name="T3" fmla="*/ 0 h 1409"/>
                <a:gd name="T4" fmla="*/ 145 w 1104"/>
                <a:gd name="T5" fmla="*/ 175 h 1409"/>
                <a:gd name="T6" fmla="*/ 0 w 1104"/>
                <a:gd name="T7" fmla="*/ 565 h 1409"/>
                <a:gd name="T8" fmla="*/ 158 w 1104"/>
                <a:gd name="T9" fmla="*/ 993 h 1409"/>
                <a:gd name="T10" fmla="*/ 304 w 1104"/>
                <a:gd name="T11" fmla="*/ 1376 h 1409"/>
                <a:gd name="T12" fmla="*/ 314 w 1104"/>
                <a:gd name="T13" fmla="*/ 1400 h 1409"/>
                <a:gd name="T14" fmla="*/ 338 w 1104"/>
                <a:gd name="T15" fmla="*/ 1409 h 1409"/>
                <a:gd name="T16" fmla="*/ 765 w 1104"/>
                <a:gd name="T17" fmla="*/ 1409 h 1409"/>
                <a:gd name="T18" fmla="*/ 799 w 1104"/>
                <a:gd name="T19" fmla="*/ 1376 h 1409"/>
                <a:gd name="T20" fmla="*/ 945 w 1104"/>
                <a:gd name="T21" fmla="*/ 993 h 1409"/>
                <a:gd name="T22" fmla="*/ 1104 w 1104"/>
                <a:gd name="T23" fmla="*/ 565 h 1409"/>
                <a:gd name="T24" fmla="*/ 958 w 1104"/>
                <a:gd name="T25" fmla="*/ 175 h 1409"/>
                <a:gd name="T26" fmla="*/ 889 w 1104"/>
                <a:gd name="T27" fmla="*/ 956 h 1409"/>
                <a:gd name="T28" fmla="*/ 732 w 1104"/>
                <a:gd name="T29" fmla="*/ 1343 h 1409"/>
                <a:gd name="T30" fmla="*/ 371 w 1104"/>
                <a:gd name="T31" fmla="*/ 1343 h 1409"/>
                <a:gd name="T32" fmla="*/ 215 w 1104"/>
                <a:gd name="T33" fmla="*/ 956 h 1409"/>
                <a:gd name="T34" fmla="*/ 67 w 1104"/>
                <a:gd name="T35" fmla="*/ 565 h 1409"/>
                <a:gd name="T36" fmla="*/ 552 w 1104"/>
                <a:gd name="T37" fmla="*/ 66 h 1409"/>
                <a:gd name="T38" fmla="*/ 1036 w 1104"/>
                <a:gd name="T39" fmla="*/ 565 h 1409"/>
                <a:gd name="T40" fmla="*/ 889 w 1104"/>
                <a:gd name="T41" fmla="*/ 95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4" h="1409">
                  <a:moveTo>
                    <a:pt x="958" y="175"/>
                  </a:moveTo>
                  <a:cubicBezTo>
                    <a:pt x="856" y="60"/>
                    <a:pt x="715" y="0"/>
                    <a:pt x="552" y="0"/>
                  </a:cubicBezTo>
                  <a:cubicBezTo>
                    <a:pt x="388" y="0"/>
                    <a:pt x="248" y="60"/>
                    <a:pt x="145" y="175"/>
                  </a:cubicBezTo>
                  <a:cubicBezTo>
                    <a:pt x="51" y="280"/>
                    <a:pt x="0" y="414"/>
                    <a:pt x="0" y="565"/>
                  </a:cubicBezTo>
                  <a:cubicBezTo>
                    <a:pt x="0" y="761"/>
                    <a:pt x="80" y="879"/>
                    <a:pt x="158" y="993"/>
                  </a:cubicBezTo>
                  <a:cubicBezTo>
                    <a:pt x="233" y="1102"/>
                    <a:pt x="304" y="1203"/>
                    <a:pt x="304" y="1376"/>
                  </a:cubicBezTo>
                  <a:cubicBezTo>
                    <a:pt x="304" y="1385"/>
                    <a:pt x="308" y="1393"/>
                    <a:pt x="314" y="1400"/>
                  </a:cubicBezTo>
                  <a:cubicBezTo>
                    <a:pt x="321" y="1406"/>
                    <a:pt x="329" y="1409"/>
                    <a:pt x="338" y="1409"/>
                  </a:cubicBezTo>
                  <a:cubicBezTo>
                    <a:pt x="765" y="1409"/>
                    <a:pt x="765" y="1409"/>
                    <a:pt x="765" y="1409"/>
                  </a:cubicBezTo>
                  <a:cubicBezTo>
                    <a:pt x="784" y="1409"/>
                    <a:pt x="799" y="1394"/>
                    <a:pt x="799" y="1376"/>
                  </a:cubicBezTo>
                  <a:cubicBezTo>
                    <a:pt x="799" y="1203"/>
                    <a:pt x="870" y="1102"/>
                    <a:pt x="945" y="993"/>
                  </a:cubicBezTo>
                  <a:cubicBezTo>
                    <a:pt x="1023" y="879"/>
                    <a:pt x="1104" y="761"/>
                    <a:pt x="1104" y="565"/>
                  </a:cubicBezTo>
                  <a:cubicBezTo>
                    <a:pt x="1104" y="414"/>
                    <a:pt x="1052" y="280"/>
                    <a:pt x="958" y="175"/>
                  </a:cubicBezTo>
                  <a:close/>
                  <a:moveTo>
                    <a:pt x="889" y="956"/>
                  </a:moveTo>
                  <a:cubicBezTo>
                    <a:pt x="816" y="1062"/>
                    <a:pt x="740" y="1169"/>
                    <a:pt x="732" y="1343"/>
                  </a:cubicBezTo>
                  <a:cubicBezTo>
                    <a:pt x="371" y="1343"/>
                    <a:pt x="371" y="1343"/>
                    <a:pt x="371" y="1343"/>
                  </a:cubicBezTo>
                  <a:cubicBezTo>
                    <a:pt x="363" y="1169"/>
                    <a:pt x="288" y="1062"/>
                    <a:pt x="215" y="956"/>
                  </a:cubicBezTo>
                  <a:cubicBezTo>
                    <a:pt x="139" y="845"/>
                    <a:pt x="67" y="741"/>
                    <a:pt x="67" y="565"/>
                  </a:cubicBezTo>
                  <a:cubicBezTo>
                    <a:pt x="67" y="313"/>
                    <a:pt x="234" y="66"/>
                    <a:pt x="552" y="66"/>
                  </a:cubicBezTo>
                  <a:cubicBezTo>
                    <a:pt x="870" y="66"/>
                    <a:pt x="1036" y="313"/>
                    <a:pt x="1036" y="565"/>
                  </a:cubicBezTo>
                  <a:cubicBezTo>
                    <a:pt x="1036" y="741"/>
                    <a:pt x="964" y="845"/>
                    <a:pt x="889" y="95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sp>
          <p:nvSpPr>
            <p:cNvPr id="30" name="Freeform 18"/>
            <p:cNvSpPr/>
            <p:nvPr/>
          </p:nvSpPr>
          <p:spPr bwMode="auto">
            <a:xfrm>
              <a:off x="9478767" y="2932639"/>
              <a:ext cx="208685" cy="323990"/>
            </a:xfrm>
            <a:custGeom>
              <a:avLst/>
              <a:gdLst>
                <a:gd name="T0" fmla="*/ 136 w 157"/>
                <a:gd name="T1" fmla="*/ 122 h 244"/>
                <a:gd name="T2" fmla="*/ 157 w 157"/>
                <a:gd name="T3" fmla="*/ 0 h 244"/>
                <a:gd name="T4" fmla="*/ 23 w 157"/>
                <a:gd name="T5" fmla="*/ 0 h 244"/>
                <a:gd name="T6" fmla="*/ 0 w 157"/>
                <a:gd name="T7" fmla="*/ 122 h 244"/>
                <a:gd name="T8" fmla="*/ 23 w 157"/>
                <a:gd name="T9" fmla="*/ 244 h 244"/>
                <a:gd name="T10" fmla="*/ 157 w 157"/>
                <a:gd name="T11" fmla="*/ 244 h 244"/>
                <a:gd name="T12" fmla="*/ 136 w 157"/>
                <a:gd name="T13" fmla="*/ 122 h 244"/>
              </a:gdLst>
              <a:ahLst/>
              <a:cxnLst>
                <a:cxn ang="0">
                  <a:pos x="T0" y="T1"/>
                </a:cxn>
                <a:cxn ang="0">
                  <a:pos x="T2" y="T3"/>
                </a:cxn>
                <a:cxn ang="0">
                  <a:pos x="T4" y="T5"/>
                </a:cxn>
                <a:cxn ang="0">
                  <a:pos x="T6" y="T7"/>
                </a:cxn>
                <a:cxn ang="0">
                  <a:pos x="T8" y="T9"/>
                </a:cxn>
                <a:cxn ang="0">
                  <a:pos x="T10" y="T11"/>
                </a:cxn>
                <a:cxn ang="0">
                  <a:pos x="T12" y="T13"/>
                </a:cxn>
              </a:cxnLst>
              <a:rect l="0" t="0" r="r" b="b"/>
              <a:pathLst>
                <a:path w="157" h="244">
                  <a:moveTo>
                    <a:pt x="136" y="122"/>
                  </a:moveTo>
                  <a:cubicBezTo>
                    <a:pt x="136" y="79"/>
                    <a:pt x="143" y="38"/>
                    <a:pt x="157" y="0"/>
                  </a:cubicBezTo>
                  <a:cubicBezTo>
                    <a:pt x="23" y="0"/>
                    <a:pt x="23" y="0"/>
                    <a:pt x="23" y="0"/>
                  </a:cubicBezTo>
                  <a:cubicBezTo>
                    <a:pt x="8" y="37"/>
                    <a:pt x="0" y="80"/>
                    <a:pt x="0" y="122"/>
                  </a:cubicBezTo>
                  <a:cubicBezTo>
                    <a:pt x="0" y="164"/>
                    <a:pt x="8" y="207"/>
                    <a:pt x="23" y="244"/>
                  </a:cubicBezTo>
                  <a:cubicBezTo>
                    <a:pt x="157" y="244"/>
                    <a:pt x="157" y="244"/>
                    <a:pt x="157" y="244"/>
                  </a:cubicBezTo>
                  <a:cubicBezTo>
                    <a:pt x="143" y="206"/>
                    <a:pt x="136" y="165"/>
                    <a:pt x="136" y="122"/>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sp>
          <p:nvSpPr>
            <p:cNvPr id="31" name="Freeform 19"/>
            <p:cNvSpPr/>
            <p:nvPr/>
          </p:nvSpPr>
          <p:spPr bwMode="auto">
            <a:xfrm>
              <a:off x="9693948" y="2932639"/>
              <a:ext cx="201377" cy="323990"/>
            </a:xfrm>
            <a:custGeom>
              <a:avLst/>
              <a:gdLst>
                <a:gd name="T0" fmla="*/ 152 w 152"/>
                <a:gd name="T1" fmla="*/ 0 h 244"/>
                <a:gd name="T2" fmla="*/ 23 w 152"/>
                <a:gd name="T3" fmla="*/ 0 h 244"/>
                <a:gd name="T4" fmla="*/ 0 w 152"/>
                <a:gd name="T5" fmla="*/ 122 h 244"/>
                <a:gd name="T6" fmla="*/ 23 w 152"/>
                <a:gd name="T7" fmla="*/ 244 h 244"/>
                <a:gd name="T8" fmla="*/ 152 w 152"/>
                <a:gd name="T9" fmla="*/ 244 h 244"/>
                <a:gd name="T10" fmla="*/ 135 w 152"/>
                <a:gd name="T11" fmla="*/ 122 h 244"/>
                <a:gd name="T12" fmla="*/ 152 w 152"/>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152" h="244">
                  <a:moveTo>
                    <a:pt x="152" y="0"/>
                  </a:moveTo>
                  <a:cubicBezTo>
                    <a:pt x="23" y="0"/>
                    <a:pt x="23" y="0"/>
                    <a:pt x="23" y="0"/>
                  </a:cubicBezTo>
                  <a:cubicBezTo>
                    <a:pt x="8" y="37"/>
                    <a:pt x="0" y="80"/>
                    <a:pt x="0" y="122"/>
                  </a:cubicBezTo>
                  <a:cubicBezTo>
                    <a:pt x="0" y="164"/>
                    <a:pt x="8" y="207"/>
                    <a:pt x="23" y="244"/>
                  </a:cubicBezTo>
                  <a:cubicBezTo>
                    <a:pt x="152" y="244"/>
                    <a:pt x="152" y="244"/>
                    <a:pt x="152" y="244"/>
                  </a:cubicBezTo>
                  <a:cubicBezTo>
                    <a:pt x="141" y="205"/>
                    <a:pt x="135" y="164"/>
                    <a:pt x="135" y="122"/>
                  </a:cubicBezTo>
                  <a:cubicBezTo>
                    <a:pt x="135" y="80"/>
                    <a:pt x="141" y="39"/>
                    <a:pt x="152" y="0"/>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sp>
          <p:nvSpPr>
            <p:cNvPr id="32" name="Freeform 20"/>
            <p:cNvSpPr/>
            <p:nvPr/>
          </p:nvSpPr>
          <p:spPr bwMode="auto">
            <a:xfrm>
              <a:off x="9262775" y="2932639"/>
              <a:ext cx="209497" cy="323990"/>
            </a:xfrm>
            <a:custGeom>
              <a:avLst/>
              <a:gdLst>
                <a:gd name="T0" fmla="*/ 137 w 158"/>
                <a:gd name="T1" fmla="*/ 122 h 244"/>
                <a:gd name="T2" fmla="*/ 158 w 158"/>
                <a:gd name="T3" fmla="*/ 0 h 244"/>
                <a:gd name="T4" fmla="*/ 24 w 158"/>
                <a:gd name="T5" fmla="*/ 0 h 244"/>
                <a:gd name="T6" fmla="*/ 0 w 158"/>
                <a:gd name="T7" fmla="*/ 122 h 244"/>
                <a:gd name="T8" fmla="*/ 24 w 158"/>
                <a:gd name="T9" fmla="*/ 244 h 244"/>
                <a:gd name="T10" fmla="*/ 158 w 158"/>
                <a:gd name="T11" fmla="*/ 244 h 244"/>
                <a:gd name="T12" fmla="*/ 137 w 158"/>
                <a:gd name="T13" fmla="*/ 122 h 244"/>
              </a:gdLst>
              <a:ahLst/>
              <a:cxnLst>
                <a:cxn ang="0">
                  <a:pos x="T0" y="T1"/>
                </a:cxn>
                <a:cxn ang="0">
                  <a:pos x="T2" y="T3"/>
                </a:cxn>
                <a:cxn ang="0">
                  <a:pos x="T4" y="T5"/>
                </a:cxn>
                <a:cxn ang="0">
                  <a:pos x="T6" y="T7"/>
                </a:cxn>
                <a:cxn ang="0">
                  <a:pos x="T8" y="T9"/>
                </a:cxn>
                <a:cxn ang="0">
                  <a:pos x="T10" y="T11"/>
                </a:cxn>
                <a:cxn ang="0">
                  <a:pos x="T12" y="T13"/>
                </a:cxn>
              </a:cxnLst>
              <a:rect l="0" t="0" r="r" b="b"/>
              <a:pathLst>
                <a:path w="158" h="244">
                  <a:moveTo>
                    <a:pt x="137" y="122"/>
                  </a:moveTo>
                  <a:cubicBezTo>
                    <a:pt x="137" y="79"/>
                    <a:pt x="144" y="38"/>
                    <a:pt x="158" y="0"/>
                  </a:cubicBezTo>
                  <a:cubicBezTo>
                    <a:pt x="24" y="0"/>
                    <a:pt x="24" y="0"/>
                    <a:pt x="24" y="0"/>
                  </a:cubicBezTo>
                  <a:cubicBezTo>
                    <a:pt x="8" y="37"/>
                    <a:pt x="0" y="79"/>
                    <a:pt x="0" y="122"/>
                  </a:cubicBezTo>
                  <a:cubicBezTo>
                    <a:pt x="0" y="165"/>
                    <a:pt x="8" y="207"/>
                    <a:pt x="24" y="244"/>
                  </a:cubicBezTo>
                  <a:cubicBezTo>
                    <a:pt x="158" y="244"/>
                    <a:pt x="158" y="244"/>
                    <a:pt x="158" y="244"/>
                  </a:cubicBezTo>
                  <a:cubicBezTo>
                    <a:pt x="144" y="206"/>
                    <a:pt x="137" y="165"/>
                    <a:pt x="137" y="122"/>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grpSp>
      <p:grpSp>
        <p:nvGrpSpPr>
          <p:cNvPr id="33" name="组合 32"/>
          <p:cNvGrpSpPr/>
          <p:nvPr/>
        </p:nvGrpSpPr>
        <p:grpSpPr>
          <a:xfrm>
            <a:off x="6445885" y="640715"/>
            <a:ext cx="581660" cy="861695"/>
            <a:chOff x="2022609" y="2814898"/>
            <a:chExt cx="1006883" cy="1747432"/>
          </a:xfrm>
          <a:solidFill>
            <a:srgbClr val="2A2A2B"/>
          </a:solidFill>
        </p:grpSpPr>
        <p:sp>
          <p:nvSpPr>
            <p:cNvPr id="34" name="Freeform 21"/>
            <p:cNvSpPr/>
            <p:nvPr/>
          </p:nvSpPr>
          <p:spPr bwMode="auto">
            <a:xfrm>
              <a:off x="2197189" y="4237529"/>
              <a:ext cx="656911" cy="86884"/>
            </a:xfrm>
            <a:custGeom>
              <a:avLst/>
              <a:gdLst>
                <a:gd name="T0" fmla="*/ 461 w 495"/>
                <a:gd name="T1" fmla="*/ 66 h 66"/>
                <a:gd name="T2" fmla="*/ 34 w 495"/>
                <a:gd name="T3" fmla="*/ 66 h 66"/>
                <a:gd name="T4" fmla="*/ 0 w 495"/>
                <a:gd name="T5" fmla="*/ 33 h 66"/>
                <a:gd name="T6" fmla="*/ 34 w 495"/>
                <a:gd name="T7" fmla="*/ 0 h 66"/>
                <a:gd name="T8" fmla="*/ 461 w 495"/>
                <a:gd name="T9" fmla="*/ 0 h 66"/>
                <a:gd name="T10" fmla="*/ 495 w 495"/>
                <a:gd name="T11" fmla="*/ 33 h 66"/>
                <a:gd name="T12" fmla="*/ 461 w 495"/>
                <a:gd name="T13" fmla="*/ 66 h 66"/>
              </a:gdLst>
              <a:ahLst/>
              <a:cxnLst>
                <a:cxn ang="0">
                  <a:pos x="T0" y="T1"/>
                </a:cxn>
                <a:cxn ang="0">
                  <a:pos x="T2" y="T3"/>
                </a:cxn>
                <a:cxn ang="0">
                  <a:pos x="T4" y="T5"/>
                </a:cxn>
                <a:cxn ang="0">
                  <a:pos x="T6" y="T7"/>
                </a:cxn>
                <a:cxn ang="0">
                  <a:pos x="T8" y="T9"/>
                </a:cxn>
                <a:cxn ang="0">
                  <a:pos x="T10" y="T11"/>
                </a:cxn>
                <a:cxn ang="0">
                  <a:pos x="T12" y="T13"/>
                </a:cxn>
              </a:cxnLst>
              <a:rect l="0" t="0" r="r" b="b"/>
              <a:pathLst>
                <a:path w="495" h="66">
                  <a:moveTo>
                    <a:pt x="461" y="66"/>
                  </a:moveTo>
                  <a:cubicBezTo>
                    <a:pt x="34" y="66"/>
                    <a:pt x="34" y="66"/>
                    <a:pt x="34" y="66"/>
                  </a:cubicBezTo>
                  <a:cubicBezTo>
                    <a:pt x="16" y="66"/>
                    <a:pt x="0" y="51"/>
                    <a:pt x="0" y="33"/>
                  </a:cubicBezTo>
                  <a:cubicBezTo>
                    <a:pt x="0" y="15"/>
                    <a:pt x="16" y="0"/>
                    <a:pt x="34" y="0"/>
                  </a:cubicBezTo>
                  <a:cubicBezTo>
                    <a:pt x="461" y="0"/>
                    <a:pt x="461" y="0"/>
                    <a:pt x="461" y="0"/>
                  </a:cubicBezTo>
                  <a:cubicBezTo>
                    <a:pt x="480" y="0"/>
                    <a:pt x="495" y="15"/>
                    <a:pt x="495" y="33"/>
                  </a:cubicBezTo>
                  <a:cubicBezTo>
                    <a:pt x="495" y="51"/>
                    <a:pt x="480" y="66"/>
                    <a:pt x="461" y="6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35" name="Freeform 22"/>
            <p:cNvSpPr/>
            <p:nvPr/>
          </p:nvSpPr>
          <p:spPr bwMode="auto">
            <a:xfrm>
              <a:off x="2197189" y="4355269"/>
              <a:ext cx="656911" cy="89320"/>
            </a:xfrm>
            <a:custGeom>
              <a:avLst/>
              <a:gdLst>
                <a:gd name="T0" fmla="*/ 461 w 495"/>
                <a:gd name="T1" fmla="*/ 67 h 67"/>
                <a:gd name="T2" fmla="*/ 34 w 495"/>
                <a:gd name="T3" fmla="*/ 67 h 67"/>
                <a:gd name="T4" fmla="*/ 0 w 495"/>
                <a:gd name="T5" fmla="*/ 34 h 67"/>
                <a:gd name="T6" fmla="*/ 34 w 495"/>
                <a:gd name="T7" fmla="*/ 0 h 67"/>
                <a:gd name="T8" fmla="*/ 461 w 495"/>
                <a:gd name="T9" fmla="*/ 0 h 67"/>
                <a:gd name="T10" fmla="*/ 495 w 495"/>
                <a:gd name="T11" fmla="*/ 34 h 67"/>
                <a:gd name="T12" fmla="*/ 461 w 495"/>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495" h="67">
                  <a:moveTo>
                    <a:pt x="461" y="67"/>
                  </a:moveTo>
                  <a:cubicBezTo>
                    <a:pt x="34" y="67"/>
                    <a:pt x="34" y="67"/>
                    <a:pt x="34" y="67"/>
                  </a:cubicBezTo>
                  <a:cubicBezTo>
                    <a:pt x="16" y="67"/>
                    <a:pt x="0" y="52"/>
                    <a:pt x="0" y="34"/>
                  </a:cubicBezTo>
                  <a:cubicBezTo>
                    <a:pt x="0" y="15"/>
                    <a:pt x="16" y="0"/>
                    <a:pt x="34" y="0"/>
                  </a:cubicBezTo>
                  <a:cubicBezTo>
                    <a:pt x="461" y="0"/>
                    <a:pt x="461" y="0"/>
                    <a:pt x="461" y="0"/>
                  </a:cubicBezTo>
                  <a:cubicBezTo>
                    <a:pt x="480" y="0"/>
                    <a:pt x="495" y="15"/>
                    <a:pt x="495" y="34"/>
                  </a:cubicBezTo>
                  <a:cubicBezTo>
                    <a:pt x="495" y="52"/>
                    <a:pt x="480" y="67"/>
                    <a:pt x="461" y="67"/>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36" name="Freeform 23"/>
            <p:cNvSpPr/>
            <p:nvPr/>
          </p:nvSpPr>
          <p:spPr bwMode="auto">
            <a:xfrm>
              <a:off x="2319802" y="4474634"/>
              <a:ext cx="412498" cy="87696"/>
            </a:xfrm>
            <a:custGeom>
              <a:avLst/>
              <a:gdLst>
                <a:gd name="T0" fmla="*/ 278 w 311"/>
                <a:gd name="T1" fmla="*/ 66 h 66"/>
                <a:gd name="T2" fmla="*/ 34 w 311"/>
                <a:gd name="T3" fmla="*/ 66 h 66"/>
                <a:gd name="T4" fmla="*/ 0 w 311"/>
                <a:gd name="T5" fmla="*/ 33 h 66"/>
                <a:gd name="T6" fmla="*/ 34 w 311"/>
                <a:gd name="T7" fmla="*/ 0 h 66"/>
                <a:gd name="T8" fmla="*/ 278 w 311"/>
                <a:gd name="T9" fmla="*/ 0 h 66"/>
                <a:gd name="T10" fmla="*/ 311 w 311"/>
                <a:gd name="T11" fmla="*/ 33 h 66"/>
                <a:gd name="T12" fmla="*/ 278 w 311"/>
                <a:gd name="T13" fmla="*/ 66 h 66"/>
              </a:gdLst>
              <a:ahLst/>
              <a:cxnLst>
                <a:cxn ang="0">
                  <a:pos x="T0" y="T1"/>
                </a:cxn>
                <a:cxn ang="0">
                  <a:pos x="T2" y="T3"/>
                </a:cxn>
                <a:cxn ang="0">
                  <a:pos x="T4" y="T5"/>
                </a:cxn>
                <a:cxn ang="0">
                  <a:pos x="T6" y="T7"/>
                </a:cxn>
                <a:cxn ang="0">
                  <a:pos x="T8" y="T9"/>
                </a:cxn>
                <a:cxn ang="0">
                  <a:pos x="T10" y="T11"/>
                </a:cxn>
                <a:cxn ang="0">
                  <a:pos x="T12" y="T13"/>
                </a:cxn>
              </a:cxnLst>
              <a:rect l="0" t="0" r="r" b="b"/>
              <a:pathLst>
                <a:path w="311" h="66">
                  <a:moveTo>
                    <a:pt x="278" y="66"/>
                  </a:moveTo>
                  <a:cubicBezTo>
                    <a:pt x="34" y="66"/>
                    <a:pt x="34" y="66"/>
                    <a:pt x="34" y="66"/>
                  </a:cubicBezTo>
                  <a:cubicBezTo>
                    <a:pt x="15" y="66"/>
                    <a:pt x="0" y="52"/>
                    <a:pt x="0" y="33"/>
                  </a:cubicBezTo>
                  <a:cubicBezTo>
                    <a:pt x="0" y="15"/>
                    <a:pt x="15" y="0"/>
                    <a:pt x="34" y="0"/>
                  </a:cubicBezTo>
                  <a:cubicBezTo>
                    <a:pt x="278" y="0"/>
                    <a:pt x="278" y="0"/>
                    <a:pt x="278" y="0"/>
                  </a:cubicBezTo>
                  <a:cubicBezTo>
                    <a:pt x="296" y="0"/>
                    <a:pt x="311" y="15"/>
                    <a:pt x="311" y="33"/>
                  </a:cubicBezTo>
                  <a:cubicBezTo>
                    <a:pt x="311" y="52"/>
                    <a:pt x="296" y="66"/>
                    <a:pt x="278" y="6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37" name="Freeform 25"/>
            <p:cNvSpPr/>
            <p:nvPr/>
          </p:nvSpPr>
          <p:spPr bwMode="auto">
            <a:xfrm>
              <a:off x="2915812" y="2971615"/>
              <a:ext cx="113680" cy="247661"/>
            </a:xfrm>
            <a:custGeom>
              <a:avLst/>
              <a:gdLst>
                <a:gd name="T0" fmla="*/ 62 w 86"/>
                <a:gd name="T1" fmla="*/ 0 h 187"/>
                <a:gd name="T2" fmla="*/ 24 w 86"/>
                <a:gd name="T3" fmla="*/ 0 h 187"/>
                <a:gd name="T4" fmla="*/ 0 w 86"/>
                <a:gd name="T5" fmla="*/ 93 h 187"/>
                <a:gd name="T6" fmla="*/ 24 w 86"/>
                <a:gd name="T7" fmla="*/ 187 h 187"/>
                <a:gd name="T8" fmla="*/ 62 w 86"/>
                <a:gd name="T9" fmla="*/ 187 h 187"/>
                <a:gd name="T10" fmla="*/ 86 w 86"/>
                <a:gd name="T11" fmla="*/ 93 h 187"/>
                <a:gd name="T12" fmla="*/ 62 w 86"/>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86" h="187">
                  <a:moveTo>
                    <a:pt x="62" y="0"/>
                  </a:moveTo>
                  <a:cubicBezTo>
                    <a:pt x="24" y="0"/>
                    <a:pt x="24" y="0"/>
                    <a:pt x="24" y="0"/>
                  </a:cubicBezTo>
                  <a:cubicBezTo>
                    <a:pt x="4" y="0"/>
                    <a:pt x="0" y="67"/>
                    <a:pt x="0" y="93"/>
                  </a:cubicBezTo>
                  <a:cubicBezTo>
                    <a:pt x="0" y="119"/>
                    <a:pt x="4" y="187"/>
                    <a:pt x="24" y="187"/>
                  </a:cubicBezTo>
                  <a:cubicBezTo>
                    <a:pt x="62" y="187"/>
                    <a:pt x="62" y="187"/>
                    <a:pt x="62" y="187"/>
                  </a:cubicBezTo>
                  <a:cubicBezTo>
                    <a:pt x="82" y="187"/>
                    <a:pt x="86" y="119"/>
                    <a:pt x="86" y="93"/>
                  </a:cubicBezTo>
                  <a:cubicBezTo>
                    <a:pt x="86" y="67"/>
                    <a:pt x="82" y="0"/>
                    <a:pt x="62" y="0"/>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38" name="Freeform 26"/>
            <p:cNvSpPr/>
            <p:nvPr/>
          </p:nvSpPr>
          <p:spPr bwMode="auto">
            <a:xfrm>
              <a:off x="2022609" y="2814898"/>
              <a:ext cx="643106" cy="557035"/>
            </a:xfrm>
            <a:custGeom>
              <a:avLst/>
              <a:gdLst>
                <a:gd name="T0" fmla="*/ 66 w 485"/>
                <a:gd name="T1" fmla="*/ 420 h 420"/>
                <a:gd name="T2" fmla="*/ 126 w 485"/>
                <a:gd name="T3" fmla="*/ 359 h 420"/>
                <a:gd name="T4" fmla="*/ 97 w 485"/>
                <a:gd name="T5" fmla="*/ 359 h 420"/>
                <a:gd name="T6" fmla="*/ 63 w 485"/>
                <a:gd name="T7" fmla="*/ 211 h 420"/>
                <a:gd name="T8" fmla="*/ 97 w 485"/>
                <a:gd name="T9" fmla="*/ 63 h 420"/>
                <a:gd name="T10" fmla="*/ 422 w 485"/>
                <a:gd name="T11" fmla="*/ 63 h 420"/>
                <a:gd name="T12" fmla="*/ 485 w 485"/>
                <a:gd name="T13" fmla="*/ 0 h 420"/>
                <a:gd name="T14" fmla="*/ 78 w 485"/>
                <a:gd name="T15" fmla="*/ 0 h 420"/>
                <a:gd name="T16" fmla="*/ 51 w 485"/>
                <a:gd name="T17" fmla="*/ 16 h 420"/>
                <a:gd name="T18" fmla="*/ 0 w 485"/>
                <a:gd name="T19" fmla="*/ 211 h 420"/>
                <a:gd name="T20" fmla="*/ 51 w 485"/>
                <a:gd name="T21" fmla="*/ 407 h 420"/>
                <a:gd name="T22" fmla="*/ 66 w 485"/>
                <a:gd name="T23" fmla="*/ 420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85" h="420">
                  <a:moveTo>
                    <a:pt x="66" y="420"/>
                  </a:moveTo>
                  <a:cubicBezTo>
                    <a:pt x="126" y="359"/>
                    <a:pt x="126" y="359"/>
                    <a:pt x="126" y="359"/>
                  </a:cubicBezTo>
                  <a:cubicBezTo>
                    <a:pt x="97" y="359"/>
                    <a:pt x="97" y="359"/>
                    <a:pt x="97" y="359"/>
                  </a:cubicBezTo>
                  <a:cubicBezTo>
                    <a:pt x="75" y="316"/>
                    <a:pt x="63" y="264"/>
                    <a:pt x="63" y="211"/>
                  </a:cubicBezTo>
                  <a:cubicBezTo>
                    <a:pt x="63" y="158"/>
                    <a:pt x="75" y="107"/>
                    <a:pt x="97" y="63"/>
                  </a:cubicBezTo>
                  <a:cubicBezTo>
                    <a:pt x="422" y="63"/>
                    <a:pt x="422" y="63"/>
                    <a:pt x="422" y="63"/>
                  </a:cubicBezTo>
                  <a:cubicBezTo>
                    <a:pt x="485" y="0"/>
                    <a:pt x="485" y="0"/>
                    <a:pt x="485" y="0"/>
                  </a:cubicBezTo>
                  <a:cubicBezTo>
                    <a:pt x="78" y="0"/>
                    <a:pt x="78" y="0"/>
                    <a:pt x="78" y="0"/>
                  </a:cubicBezTo>
                  <a:cubicBezTo>
                    <a:pt x="67" y="0"/>
                    <a:pt x="57" y="6"/>
                    <a:pt x="51" y="16"/>
                  </a:cubicBezTo>
                  <a:cubicBezTo>
                    <a:pt x="18" y="72"/>
                    <a:pt x="0" y="140"/>
                    <a:pt x="0" y="211"/>
                  </a:cubicBezTo>
                  <a:cubicBezTo>
                    <a:pt x="0" y="283"/>
                    <a:pt x="18" y="351"/>
                    <a:pt x="51" y="407"/>
                  </a:cubicBezTo>
                  <a:cubicBezTo>
                    <a:pt x="55" y="413"/>
                    <a:pt x="60" y="417"/>
                    <a:pt x="66" y="420"/>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39" name="Freeform 27"/>
            <p:cNvSpPr/>
            <p:nvPr/>
          </p:nvSpPr>
          <p:spPr bwMode="auto">
            <a:xfrm>
              <a:off x="2322238" y="2814898"/>
              <a:ext cx="613063" cy="561094"/>
            </a:xfrm>
            <a:custGeom>
              <a:avLst/>
              <a:gdLst>
                <a:gd name="T0" fmla="*/ 414 w 462"/>
                <a:gd name="T1" fmla="*/ 211 h 423"/>
                <a:gd name="T2" fmla="*/ 456 w 462"/>
                <a:gd name="T3" fmla="*/ 48 h 423"/>
                <a:gd name="T4" fmla="*/ 456 w 462"/>
                <a:gd name="T5" fmla="*/ 16 h 423"/>
                <a:gd name="T6" fmla="*/ 428 w 462"/>
                <a:gd name="T7" fmla="*/ 0 h 423"/>
                <a:gd name="T8" fmla="*/ 423 w 462"/>
                <a:gd name="T9" fmla="*/ 0 h 423"/>
                <a:gd name="T10" fmla="*/ 359 w 462"/>
                <a:gd name="T11" fmla="*/ 63 h 423"/>
                <a:gd name="T12" fmla="*/ 378 w 462"/>
                <a:gd name="T13" fmla="*/ 63 h 423"/>
                <a:gd name="T14" fmla="*/ 350 w 462"/>
                <a:gd name="T15" fmla="*/ 211 h 423"/>
                <a:gd name="T16" fmla="*/ 378 w 462"/>
                <a:gd name="T17" fmla="*/ 359 h 423"/>
                <a:gd name="T18" fmla="*/ 64 w 462"/>
                <a:gd name="T19" fmla="*/ 359 h 423"/>
                <a:gd name="T20" fmla="*/ 0 w 462"/>
                <a:gd name="T21" fmla="*/ 423 h 423"/>
                <a:gd name="T22" fmla="*/ 428 w 462"/>
                <a:gd name="T23" fmla="*/ 423 h 423"/>
                <a:gd name="T24" fmla="*/ 456 w 462"/>
                <a:gd name="T25" fmla="*/ 407 h 423"/>
                <a:gd name="T26" fmla="*/ 456 w 462"/>
                <a:gd name="T27" fmla="*/ 375 h 423"/>
                <a:gd name="T28" fmla="*/ 414 w 462"/>
                <a:gd name="T29" fmla="*/ 21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2" h="423">
                  <a:moveTo>
                    <a:pt x="414" y="211"/>
                  </a:moveTo>
                  <a:cubicBezTo>
                    <a:pt x="414" y="152"/>
                    <a:pt x="428" y="94"/>
                    <a:pt x="456" y="48"/>
                  </a:cubicBezTo>
                  <a:cubicBezTo>
                    <a:pt x="461" y="38"/>
                    <a:pt x="462" y="26"/>
                    <a:pt x="456" y="16"/>
                  </a:cubicBezTo>
                  <a:cubicBezTo>
                    <a:pt x="450" y="6"/>
                    <a:pt x="440" y="0"/>
                    <a:pt x="428" y="0"/>
                  </a:cubicBezTo>
                  <a:cubicBezTo>
                    <a:pt x="423" y="0"/>
                    <a:pt x="423" y="0"/>
                    <a:pt x="423" y="0"/>
                  </a:cubicBezTo>
                  <a:cubicBezTo>
                    <a:pt x="359" y="63"/>
                    <a:pt x="359" y="63"/>
                    <a:pt x="359" y="63"/>
                  </a:cubicBezTo>
                  <a:cubicBezTo>
                    <a:pt x="378" y="63"/>
                    <a:pt x="378" y="63"/>
                    <a:pt x="378" y="63"/>
                  </a:cubicBezTo>
                  <a:cubicBezTo>
                    <a:pt x="360" y="109"/>
                    <a:pt x="350" y="159"/>
                    <a:pt x="350" y="211"/>
                  </a:cubicBezTo>
                  <a:cubicBezTo>
                    <a:pt x="350" y="264"/>
                    <a:pt x="360" y="314"/>
                    <a:pt x="378" y="359"/>
                  </a:cubicBezTo>
                  <a:cubicBezTo>
                    <a:pt x="64" y="359"/>
                    <a:pt x="64" y="359"/>
                    <a:pt x="64" y="359"/>
                  </a:cubicBezTo>
                  <a:cubicBezTo>
                    <a:pt x="0" y="423"/>
                    <a:pt x="0" y="423"/>
                    <a:pt x="0" y="423"/>
                  </a:cubicBezTo>
                  <a:cubicBezTo>
                    <a:pt x="428" y="423"/>
                    <a:pt x="428" y="423"/>
                    <a:pt x="428" y="423"/>
                  </a:cubicBezTo>
                  <a:cubicBezTo>
                    <a:pt x="440" y="423"/>
                    <a:pt x="450" y="416"/>
                    <a:pt x="456" y="407"/>
                  </a:cubicBezTo>
                  <a:cubicBezTo>
                    <a:pt x="462" y="397"/>
                    <a:pt x="461" y="385"/>
                    <a:pt x="456" y="375"/>
                  </a:cubicBezTo>
                  <a:cubicBezTo>
                    <a:pt x="428" y="329"/>
                    <a:pt x="414" y="271"/>
                    <a:pt x="414" y="211"/>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grpSp>
      <p:grpSp>
        <p:nvGrpSpPr>
          <p:cNvPr id="40" name="组合 39"/>
          <p:cNvGrpSpPr/>
          <p:nvPr/>
        </p:nvGrpSpPr>
        <p:grpSpPr>
          <a:xfrm>
            <a:off x="6341110" y="378460"/>
            <a:ext cx="786130" cy="936625"/>
            <a:chOff x="1794436" y="2335816"/>
            <a:chExt cx="1464854" cy="1870856"/>
          </a:xfrm>
          <a:solidFill>
            <a:srgbClr val="0B5E9B"/>
          </a:solidFill>
        </p:grpSpPr>
        <p:sp>
          <p:nvSpPr>
            <p:cNvPr id="41" name="Freeform 24"/>
            <p:cNvSpPr>
              <a:spLocks noEditPoints="1"/>
            </p:cNvSpPr>
            <p:nvPr/>
          </p:nvSpPr>
          <p:spPr bwMode="auto">
            <a:xfrm>
              <a:off x="1794436" y="2335816"/>
              <a:ext cx="1464854" cy="1870856"/>
            </a:xfrm>
            <a:custGeom>
              <a:avLst/>
              <a:gdLst>
                <a:gd name="T0" fmla="*/ 958 w 1104"/>
                <a:gd name="T1" fmla="*/ 175 h 1410"/>
                <a:gd name="T2" fmla="*/ 552 w 1104"/>
                <a:gd name="T3" fmla="*/ 0 h 1410"/>
                <a:gd name="T4" fmla="*/ 145 w 1104"/>
                <a:gd name="T5" fmla="*/ 175 h 1410"/>
                <a:gd name="T6" fmla="*/ 0 w 1104"/>
                <a:gd name="T7" fmla="*/ 566 h 1410"/>
                <a:gd name="T8" fmla="*/ 158 w 1104"/>
                <a:gd name="T9" fmla="*/ 993 h 1410"/>
                <a:gd name="T10" fmla="*/ 304 w 1104"/>
                <a:gd name="T11" fmla="*/ 1376 h 1410"/>
                <a:gd name="T12" fmla="*/ 314 w 1104"/>
                <a:gd name="T13" fmla="*/ 1400 h 1410"/>
                <a:gd name="T14" fmla="*/ 338 w 1104"/>
                <a:gd name="T15" fmla="*/ 1410 h 1410"/>
                <a:gd name="T16" fmla="*/ 765 w 1104"/>
                <a:gd name="T17" fmla="*/ 1410 h 1410"/>
                <a:gd name="T18" fmla="*/ 799 w 1104"/>
                <a:gd name="T19" fmla="*/ 1376 h 1410"/>
                <a:gd name="T20" fmla="*/ 945 w 1104"/>
                <a:gd name="T21" fmla="*/ 993 h 1410"/>
                <a:gd name="T22" fmla="*/ 1104 w 1104"/>
                <a:gd name="T23" fmla="*/ 566 h 1410"/>
                <a:gd name="T24" fmla="*/ 958 w 1104"/>
                <a:gd name="T25" fmla="*/ 175 h 1410"/>
                <a:gd name="T26" fmla="*/ 889 w 1104"/>
                <a:gd name="T27" fmla="*/ 956 h 1410"/>
                <a:gd name="T28" fmla="*/ 732 w 1104"/>
                <a:gd name="T29" fmla="*/ 1343 h 1410"/>
                <a:gd name="T30" fmla="*/ 371 w 1104"/>
                <a:gd name="T31" fmla="*/ 1343 h 1410"/>
                <a:gd name="T32" fmla="*/ 215 w 1104"/>
                <a:gd name="T33" fmla="*/ 956 h 1410"/>
                <a:gd name="T34" fmla="*/ 67 w 1104"/>
                <a:gd name="T35" fmla="*/ 566 h 1410"/>
                <a:gd name="T36" fmla="*/ 552 w 1104"/>
                <a:gd name="T37" fmla="*/ 66 h 1410"/>
                <a:gd name="T38" fmla="*/ 1036 w 1104"/>
                <a:gd name="T39" fmla="*/ 566 h 1410"/>
                <a:gd name="T40" fmla="*/ 889 w 1104"/>
                <a:gd name="T41" fmla="*/ 956 h 1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4" h="1410">
                  <a:moveTo>
                    <a:pt x="958" y="175"/>
                  </a:moveTo>
                  <a:cubicBezTo>
                    <a:pt x="856" y="61"/>
                    <a:pt x="715" y="0"/>
                    <a:pt x="552" y="0"/>
                  </a:cubicBezTo>
                  <a:cubicBezTo>
                    <a:pt x="388" y="0"/>
                    <a:pt x="248" y="61"/>
                    <a:pt x="145" y="175"/>
                  </a:cubicBezTo>
                  <a:cubicBezTo>
                    <a:pt x="51" y="280"/>
                    <a:pt x="0" y="414"/>
                    <a:pt x="0" y="566"/>
                  </a:cubicBezTo>
                  <a:cubicBezTo>
                    <a:pt x="0" y="762"/>
                    <a:pt x="80" y="879"/>
                    <a:pt x="158" y="993"/>
                  </a:cubicBezTo>
                  <a:cubicBezTo>
                    <a:pt x="233" y="1103"/>
                    <a:pt x="304" y="1204"/>
                    <a:pt x="304" y="1376"/>
                  </a:cubicBezTo>
                  <a:cubicBezTo>
                    <a:pt x="304" y="1385"/>
                    <a:pt x="308" y="1394"/>
                    <a:pt x="314" y="1400"/>
                  </a:cubicBezTo>
                  <a:cubicBezTo>
                    <a:pt x="321" y="1406"/>
                    <a:pt x="329" y="1410"/>
                    <a:pt x="338" y="1410"/>
                  </a:cubicBezTo>
                  <a:cubicBezTo>
                    <a:pt x="765" y="1410"/>
                    <a:pt x="765" y="1410"/>
                    <a:pt x="765" y="1410"/>
                  </a:cubicBezTo>
                  <a:cubicBezTo>
                    <a:pt x="784" y="1410"/>
                    <a:pt x="799" y="1395"/>
                    <a:pt x="799" y="1376"/>
                  </a:cubicBezTo>
                  <a:cubicBezTo>
                    <a:pt x="799" y="1204"/>
                    <a:pt x="870" y="1103"/>
                    <a:pt x="945" y="993"/>
                  </a:cubicBezTo>
                  <a:cubicBezTo>
                    <a:pt x="1023" y="879"/>
                    <a:pt x="1104" y="762"/>
                    <a:pt x="1104" y="566"/>
                  </a:cubicBezTo>
                  <a:cubicBezTo>
                    <a:pt x="1104" y="414"/>
                    <a:pt x="1052" y="280"/>
                    <a:pt x="958" y="175"/>
                  </a:cubicBezTo>
                  <a:close/>
                  <a:moveTo>
                    <a:pt x="889" y="956"/>
                  </a:moveTo>
                  <a:cubicBezTo>
                    <a:pt x="816" y="1062"/>
                    <a:pt x="740" y="1170"/>
                    <a:pt x="732" y="1343"/>
                  </a:cubicBezTo>
                  <a:cubicBezTo>
                    <a:pt x="371" y="1343"/>
                    <a:pt x="371" y="1343"/>
                    <a:pt x="371" y="1343"/>
                  </a:cubicBezTo>
                  <a:cubicBezTo>
                    <a:pt x="363" y="1170"/>
                    <a:pt x="288" y="1062"/>
                    <a:pt x="215" y="956"/>
                  </a:cubicBezTo>
                  <a:cubicBezTo>
                    <a:pt x="139" y="846"/>
                    <a:pt x="67" y="741"/>
                    <a:pt x="67" y="566"/>
                  </a:cubicBezTo>
                  <a:cubicBezTo>
                    <a:pt x="67" y="314"/>
                    <a:pt x="234" y="66"/>
                    <a:pt x="552" y="66"/>
                  </a:cubicBezTo>
                  <a:cubicBezTo>
                    <a:pt x="870" y="66"/>
                    <a:pt x="1036" y="314"/>
                    <a:pt x="1036" y="566"/>
                  </a:cubicBezTo>
                  <a:cubicBezTo>
                    <a:pt x="1036" y="741"/>
                    <a:pt x="964" y="846"/>
                    <a:pt x="889" y="95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sp>
          <p:nvSpPr>
            <p:cNvPr id="42" name="Freeform 28"/>
            <p:cNvSpPr/>
            <p:nvPr/>
          </p:nvSpPr>
          <p:spPr bwMode="auto">
            <a:xfrm>
              <a:off x="2092441" y="2749938"/>
              <a:ext cx="805507" cy="688579"/>
            </a:xfrm>
            <a:custGeom>
              <a:avLst/>
              <a:gdLst>
                <a:gd name="T0" fmla="*/ 992 w 992"/>
                <a:gd name="T1" fmla="*/ 0 h 848"/>
                <a:gd name="T2" fmla="*/ 847 w 992"/>
                <a:gd name="T3" fmla="*/ 0 h 848"/>
                <a:gd name="T4" fmla="*/ 0 w 992"/>
                <a:gd name="T5" fmla="*/ 848 h 848"/>
                <a:gd name="T6" fmla="*/ 146 w 992"/>
                <a:gd name="T7" fmla="*/ 848 h 848"/>
                <a:gd name="T8" fmla="*/ 992 w 992"/>
                <a:gd name="T9" fmla="*/ 0 h 848"/>
              </a:gdLst>
              <a:ahLst/>
              <a:cxnLst>
                <a:cxn ang="0">
                  <a:pos x="T0" y="T1"/>
                </a:cxn>
                <a:cxn ang="0">
                  <a:pos x="T2" y="T3"/>
                </a:cxn>
                <a:cxn ang="0">
                  <a:pos x="T4" y="T5"/>
                </a:cxn>
                <a:cxn ang="0">
                  <a:pos x="T6" y="T7"/>
                </a:cxn>
                <a:cxn ang="0">
                  <a:pos x="T8" y="T9"/>
                </a:cxn>
              </a:cxnLst>
              <a:rect l="0" t="0" r="r" b="b"/>
              <a:pathLst>
                <a:path w="992" h="848">
                  <a:moveTo>
                    <a:pt x="992" y="0"/>
                  </a:moveTo>
                  <a:lnTo>
                    <a:pt x="847" y="0"/>
                  </a:lnTo>
                  <a:lnTo>
                    <a:pt x="0" y="848"/>
                  </a:lnTo>
                  <a:lnTo>
                    <a:pt x="146" y="848"/>
                  </a:lnTo>
                  <a:lnTo>
                    <a:pt x="992" y="0"/>
                  </a:ln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grpSp>
      <p:grpSp>
        <p:nvGrpSpPr>
          <p:cNvPr id="43" name="组合 42"/>
          <p:cNvGrpSpPr/>
          <p:nvPr/>
        </p:nvGrpSpPr>
        <p:grpSpPr>
          <a:xfrm>
            <a:off x="9806305" y="641985"/>
            <a:ext cx="493395" cy="859790"/>
            <a:chOff x="6771161" y="2814897"/>
            <a:chExt cx="1007697" cy="1747430"/>
          </a:xfrm>
          <a:solidFill>
            <a:srgbClr val="2A2A2B"/>
          </a:solidFill>
        </p:grpSpPr>
        <p:sp>
          <p:nvSpPr>
            <p:cNvPr id="44" name="Freeform 29"/>
            <p:cNvSpPr/>
            <p:nvPr/>
          </p:nvSpPr>
          <p:spPr bwMode="auto">
            <a:xfrm>
              <a:off x="6946554" y="4235903"/>
              <a:ext cx="656910" cy="89320"/>
            </a:xfrm>
            <a:custGeom>
              <a:avLst/>
              <a:gdLst>
                <a:gd name="T0" fmla="*/ 461 w 495"/>
                <a:gd name="T1" fmla="*/ 67 h 67"/>
                <a:gd name="T2" fmla="*/ 34 w 495"/>
                <a:gd name="T3" fmla="*/ 67 h 67"/>
                <a:gd name="T4" fmla="*/ 0 w 495"/>
                <a:gd name="T5" fmla="*/ 34 h 67"/>
                <a:gd name="T6" fmla="*/ 34 w 495"/>
                <a:gd name="T7" fmla="*/ 0 h 67"/>
                <a:gd name="T8" fmla="*/ 461 w 495"/>
                <a:gd name="T9" fmla="*/ 0 h 67"/>
                <a:gd name="T10" fmla="*/ 495 w 495"/>
                <a:gd name="T11" fmla="*/ 34 h 67"/>
                <a:gd name="T12" fmla="*/ 461 w 495"/>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495" h="67">
                  <a:moveTo>
                    <a:pt x="461" y="67"/>
                  </a:moveTo>
                  <a:cubicBezTo>
                    <a:pt x="34" y="67"/>
                    <a:pt x="34" y="67"/>
                    <a:pt x="34" y="67"/>
                  </a:cubicBezTo>
                  <a:cubicBezTo>
                    <a:pt x="15" y="67"/>
                    <a:pt x="0" y="52"/>
                    <a:pt x="0" y="34"/>
                  </a:cubicBezTo>
                  <a:cubicBezTo>
                    <a:pt x="0" y="15"/>
                    <a:pt x="15" y="0"/>
                    <a:pt x="34" y="0"/>
                  </a:cubicBezTo>
                  <a:cubicBezTo>
                    <a:pt x="461" y="0"/>
                    <a:pt x="461" y="0"/>
                    <a:pt x="461" y="0"/>
                  </a:cubicBezTo>
                  <a:cubicBezTo>
                    <a:pt x="479" y="0"/>
                    <a:pt x="495" y="15"/>
                    <a:pt x="495" y="34"/>
                  </a:cubicBezTo>
                  <a:cubicBezTo>
                    <a:pt x="495" y="52"/>
                    <a:pt x="479" y="67"/>
                    <a:pt x="461" y="67"/>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45" name="Freeform 30"/>
            <p:cNvSpPr/>
            <p:nvPr/>
          </p:nvSpPr>
          <p:spPr bwMode="auto">
            <a:xfrm>
              <a:off x="6946554" y="4355267"/>
              <a:ext cx="656910" cy="87696"/>
            </a:xfrm>
            <a:custGeom>
              <a:avLst/>
              <a:gdLst>
                <a:gd name="T0" fmla="*/ 461 w 495"/>
                <a:gd name="T1" fmla="*/ 66 h 66"/>
                <a:gd name="T2" fmla="*/ 34 w 495"/>
                <a:gd name="T3" fmla="*/ 66 h 66"/>
                <a:gd name="T4" fmla="*/ 0 w 495"/>
                <a:gd name="T5" fmla="*/ 33 h 66"/>
                <a:gd name="T6" fmla="*/ 34 w 495"/>
                <a:gd name="T7" fmla="*/ 0 h 66"/>
                <a:gd name="T8" fmla="*/ 461 w 495"/>
                <a:gd name="T9" fmla="*/ 0 h 66"/>
                <a:gd name="T10" fmla="*/ 495 w 495"/>
                <a:gd name="T11" fmla="*/ 33 h 66"/>
                <a:gd name="T12" fmla="*/ 461 w 495"/>
                <a:gd name="T13" fmla="*/ 66 h 66"/>
              </a:gdLst>
              <a:ahLst/>
              <a:cxnLst>
                <a:cxn ang="0">
                  <a:pos x="T0" y="T1"/>
                </a:cxn>
                <a:cxn ang="0">
                  <a:pos x="T2" y="T3"/>
                </a:cxn>
                <a:cxn ang="0">
                  <a:pos x="T4" y="T5"/>
                </a:cxn>
                <a:cxn ang="0">
                  <a:pos x="T6" y="T7"/>
                </a:cxn>
                <a:cxn ang="0">
                  <a:pos x="T8" y="T9"/>
                </a:cxn>
                <a:cxn ang="0">
                  <a:pos x="T10" y="T11"/>
                </a:cxn>
                <a:cxn ang="0">
                  <a:pos x="T12" y="T13"/>
                </a:cxn>
              </a:cxnLst>
              <a:rect l="0" t="0" r="r" b="b"/>
              <a:pathLst>
                <a:path w="495" h="66">
                  <a:moveTo>
                    <a:pt x="461" y="66"/>
                  </a:moveTo>
                  <a:cubicBezTo>
                    <a:pt x="34" y="66"/>
                    <a:pt x="34" y="66"/>
                    <a:pt x="34" y="66"/>
                  </a:cubicBezTo>
                  <a:cubicBezTo>
                    <a:pt x="15" y="66"/>
                    <a:pt x="0" y="52"/>
                    <a:pt x="0" y="33"/>
                  </a:cubicBezTo>
                  <a:cubicBezTo>
                    <a:pt x="0" y="15"/>
                    <a:pt x="15" y="0"/>
                    <a:pt x="34" y="0"/>
                  </a:cubicBezTo>
                  <a:cubicBezTo>
                    <a:pt x="461" y="0"/>
                    <a:pt x="461" y="0"/>
                    <a:pt x="461" y="0"/>
                  </a:cubicBezTo>
                  <a:cubicBezTo>
                    <a:pt x="479" y="0"/>
                    <a:pt x="495" y="15"/>
                    <a:pt x="495" y="33"/>
                  </a:cubicBezTo>
                  <a:cubicBezTo>
                    <a:pt x="495" y="52"/>
                    <a:pt x="479" y="66"/>
                    <a:pt x="461" y="6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46" name="Freeform 31"/>
            <p:cNvSpPr/>
            <p:nvPr/>
          </p:nvSpPr>
          <p:spPr bwMode="auto">
            <a:xfrm>
              <a:off x="7068355" y="4474631"/>
              <a:ext cx="412498" cy="87696"/>
            </a:xfrm>
            <a:custGeom>
              <a:avLst/>
              <a:gdLst>
                <a:gd name="T0" fmla="*/ 277 w 311"/>
                <a:gd name="T1" fmla="*/ 66 h 66"/>
                <a:gd name="T2" fmla="*/ 33 w 311"/>
                <a:gd name="T3" fmla="*/ 66 h 66"/>
                <a:gd name="T4" fmla="*/ 0 w 311"/>
                <a:gd name="T5" fmla="*/ 33 h 66"/>
                <a:gd name="T6" fmla="*/ 33 w 311"/>
                <a:gd name="T7" fmla="*/ 0 h 66"/>
                <a:gd name="T8" fmla="*/ 277 w 311"/>
                <a:gd name="T9" fmla="*/ 0 h 66"/>
                <a:gd name="T10" fmla="*/ 311 w 311"/>
                <a:gd name="T11" fmla="*/ 33 h 66"/>
                <a:gd name="T12" fmla="*/ 277 w 311"/>
                <a:gd name="T13" fmla="*/ 66 h 66"/>
              </a:gdLst>
              <a:ahLst/>
              <a:cxnLst>
                <a:cxn ang="0">
                  <a:pos x="T0" y="T1"/>
                </a:cxn>
                <a:cxn ang="0">
                  <a:pos x="T2" y="T3"/>
                </a:cxn>
                <a:cxn ang="0">
                  <a:pos x="T4" y="T5"/>
                </a:cxn>
                <a:cxn ang="0">
                  <a:pos x="T6" y="T7"/>
                </a:cxn>
                <a:cxn ang="0">
                  <a:pos x="T8" y="T9"/>
                </a:cxn>
                <a:cxn ang="0">
                  <a:pos x="T10" y="T11"/>
                </a:cxn>
                <a:cxn ang="0">
                  <a:pos x="T12" y="T13"/>
                </a:cxn>
              </a:cxnLst>
              <a:rect l="0" t="0" r="r" b="b"/>
              <a:pathLst>
                <a:path w="311" h="66">
                  <a:moveTo>
                    <a:pt x="277" y="66"/>
                  </a:moveTo>
                  <a:cubicBezTo>
                    <a:pt x="33" y="66"/>
                    <a:pt x="33" y="66"/>
                    <a:pt x="33" y="66"/>
                  </a:cubicBezTo>
                  <a:cubicBezTo>
                    <a:pt x="15" y="66"/>
                    <a:pt x="0" y="51"/>
                    <a:pt x="0" y="33"/>
                  </a:cubicBezTo>
                  <a:cubicBezTo>
                    <a:pt x="0" y="15"/>
                    <a:pt x="15" y="0"/>
                    <a:pt x="33" y="0"/>
                  </a:cubicBezTo>
                  <a:cubicBezTo>
                    <a:pt x="277" y="0"/>
                    <a:pt x="277" y="0"/>
                    <a:pt x="277" y="0"/>
                  </a:cubicBezTo>
                  <a:cubicBezTo>
                    <a:pt x="296" y="0"/>
                    <a:pt x="311" y="15"/>
                    <a:pt x="311" y="33"/>
                  </a:cubicBezTo>
                  <a:cubicBezTo>
                    <a:pt x="311" y="51"/>
                    <a:pt x="296" y="66"/>
                    <a:pt x="277" y="6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47" name="Freeform 33"/>
            <p:cNvSpPr>
              <a:spLocks noEditPoints="1"/>
            </p:cNvSpPr>
            <p:nvPr/>
          </p:nvSpPr>
          <p:spPr bwMode="auto">
            <a:xfrm>
              <a:off x="6771161" y="2814897"/>
              <a:ext cx="911879" cy="560282"/>
            </a:xfrm>
            <a:custGeom>
              <a:avLst/>
              <a:gdLst>
                <a:gd name="T0" fmla="*/ 654 w 687"/>
                <a:gd name="T1" fmla="*/ 422 h 422"/>
                <a:gd name="T2" fmla="*/ 78 w 687"/>
                <a:gd name="T3" fmla="*/ 422 h 422"/>
                <a:gd name="T4" fmla="*/ 51 w 687"/>
                <a:gd name="T5" fmla="*/ 407 h 422"/>
                <a:gd name="T6" fmla="*/ 0 w 687"/>
                <a:gd name="T7" fmla="*/ 211 h 422"/>
                <a:gd name="T8" fmla="*/ 51 w 687"/>
                <a:gd name="T9" fmla="*/ 15 h 422"/>
                <a:gd name="T10" fmla="*/ 78 w 687"/>
                <a:gd name="T11" fmla="*/ 0 h 422"/>
                <a:gd name="T12" fmla="*/ 654 w 687"/>
                <a:gd name="T13" fmla="*/ 0 h 422"/>
                <a:gd name="T14" fmla="*/ 682 w 687"/>
                <a:gd name="T15" fmla="*/ 16 h 422"/>
                <a:gd name="T16" fmla="*/ 681 w 687"/>
                <a:gd name="T17" fmla="*/ 47 h 422"/>
                <a:gd name="T18" fmla="*/ 639 w 687"/>
                <a:gd name="T19" fmla="*/ 211 h 422"/>
                <a:gd name="T20" fmla="*/ 681 w 687"/>
                <a:gd name="T21" fmla="*/ 375 h 422"/>
                <a:gd name="T22" fmla="*/ 682 w 687"/>
                <a:gd name="T23" fmla="*/ 406 h 422"/>
                <a:gd name="T24" fmla="*/ 654 w 687"/>
                <a:gd name="T25" fmla="*/ 422 h 422"/>
                <a:gd name="T26" fmla="*/ 97 w 687"/>
                <a:gd name="T27" fmla="*/ 359 h 422"/>
                <a:gd name="T28" fmla="*/ 604 w 687"/>
                <a:gd name="T29" fmla="*/ 359 h 422"/>
                <a:gd name="T30" fmla="*/ 576 w 687"/>
                <a:gd name="T31" fmla="*/ 211 h 422"/>
                <a:gd name="T32" fmla="*/ 604 w 687"/>
                <a:gd name="T33" fmla="*/ 63 h 422"/>
                <a:gd name="T34" fmla="*/ 97 w 687"/>
                <a:gd name="T35" fmla="*/ 63 h 422"/>
                <a:gd name="T36" fmla="*/ 63 w 687"/>
                <a:gd name="T37" fmla="*/ 211 h 422"/>
                <a:gd name="T38" fmla="*/ 97 w 687"/>
                <a:gd name="T39" fmla="*/ 359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87" h="422">
                  <a:moveTo>
                    <a:pt x="654" y="422"/>
                  </a:moveTo>
                  <a:cubicBezTo>
                    <a:pt x="78" y="422"/>
                    <a:pt x="78" y="422"/>
                    <a:pt x="78" y="422"/>
                  </a:cubicBezTo>
                  <a:cubicBezTo>
                    <a:pt x="67" y="422"/>
                    <a:pt x="57" y="416"/>
                    <a:pt x="51" y="407"/>
                  </a:cubicBezTo>
                  <a:cubicBezTo>
                    <a:pt x="18" y="350"/>
                    <a:pt x="0" y="283"/>
                    <a:pt x="0" y="211"/>
                  </a:cubicBezTo>
                  <a:cubicBezTo>
                    <a:pt x="0" y="139"/>
                    <a:pt x="18" y="72"/>
                    <a:pt x="51" y="15"/>
                  </a:cubicBezTo>
                  <a:cubicBezTo>
                    <a:pt x="57" y="6"/>
                    <a:pt x="67" y="0"/>
                    <a:pt x="78" y="0"/>
                  </a:cubicBezTo>
                  <a:cubicBezTo>
                    <a:pt x="654" y="0"/>
                    <a:pt x="654" y="0"/>
                    <a:pt x="654" y="0"/>
                  </a:cubicBezTo>
                  <a:cubicBezTo>
                    <a:pt x="666" y="0"/>
                    <a:pt x="676" y="6"/>
                    <a:pt x="682" y="16"/>
                  </a:cubicBezTo>
                  <a:cubicBezTo>
                    <a:pt x="687" y="26"/>
                    <a:pt x="687" y="38"/>
                    <a:pt x="681" y="47"/>
                  </a:cubicBezTo>
                  <a:cubicBezTo>
                    <a:pt x="654" y="94"/>
                    <a:pt x="639" y="152"/>
                    <a:pt x="639" y="211"/>
                  </a:cubicBezTo>
                  <a:cubicBezTo>
                    <a:pt x="639" y="270"/>
                    <a:pt x="654" y="328"/>
                    <a:pt x="681" y="375"/>
                  </a:cubicBezTo>
                  <a:cubicBezTo>
                    <a:pt x="687" y="384"/>
                    <a:pt x="687" y="396"/>
                    <a:pt x="682" y="406"/>
                  </a:cubicBezTo>
                  <a:cubicBezTo>
                    <a:pt x="676" y="416"/>
                    <a:pt x="666" y="422"/>
                    <a:pt x="654" y="422"/>
                  </a:cubicBezTo>
                  <a:close/>
                  <a:moveTo>
                    <a:pt x="97" y="359"/>
                  </a:moveTo>
                  <a:cubicBezTo>
                    <a:pt x="604" y="359"/>
                    <a:pt x="604" y="359"/>
                    <a:pt x="604" y="359"/>
                  </a:cubicBezTo>
                  <a:cubicBezTo>
                    <a:pt x="585" y="314"/>
                    <a:pt x="576" y="263"/>
                    <a:pt x="576" y="211"/>
                  </a:cubicBezTo>
                  <a:cubicBezTo>
                    <a:pt x="576" y="159"/>
                    <a:pt x="585" y="108"/>
                    <a:pt x="604" y="63"/>
                  </a:cubicBezTo>
                  <a:cubicBezTo>
                    <a:pt x="97" y="63"/>
                    <a:pt x="97" y="63"/>
                    <a:pt x="97" y="63"/>
                  </a:cubicBezTo>
                  <a:cubicBezTo>
                    <a:pt x="75" y="106"/>
                    <a:pt x="63" y="158"/>
                    <a:pt x="63" y="211"/>
                  </a:cubicBezTo>
                  <a:cubicBezTo>
                    <a:pt x="63" y="264"/>
                    <a:pt x="75" y="316"/>
                    <a:pt x="97" y="359"/>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sp>
          <p:nvSpPr>
            <p:cNvPr id="48" name="Freeform 34"/>
            <p:cNvSpPr/>
            <p:nvPr/>
          </p:nvSpPr>
          <p:spPr bwMode="auto">
            <a:xfrm>
              <a:off x="7664365" y="2971614"/>
              <a:ext cx="114493" cy="246849"/>
            </a:xfrm>
            <a:custGeom>
              <a:avLst/>
              <a:gdLst>
                <a:gd name="T0" fmla="*/ 62 w 86"/>
                <a:gd name="T1" fmla="*/ 0 h 186"/>
                <a:gd name="T2" fmla="*/ 23 w 86"/>
                <a:gd name="T3" fmla="*/ 0 h 186"/>
                <a:gd name="T4" fmla="*/ 0 w 86"/>
                <a:gd name="T5" fmla="*/ 93 h 186"/>
                <a:gd name="T6" fmla="*/ 23 w 86"/>
                <a:gd name="T7" fmla="*/ 186 h 186"/>
                <a:gd name="T8" fmla="*/ 62 w 86"/>
                <a:gd name="T9" fmla="*/ 186 h 186"/>
                <a:gd name="T10" fmla="*/ 86 w 86"/>
                <a:gd name="T11" fmla="*/ 93 h 186"/>
                <a:gd name="T12" fmla="*/ 62 w 86"/>
                <a:gd name="T13" fmla="*/ 0 h 186"/>
              </a:gdLst>
              <a:ahLst/>
              <a:cxnLst>
                <a:cxn ang="0">
                  <a:pos x="T0" y="T1"/>
                </a:cxn>
                <a:cxn ang="0">
                  <a:pos x="T2" y="T3"/>
                </a:cxn>
                <a:cxn ang="0">
                  <a:pos x="T4" y="T5"/>
                </a:cxn>
                <a:cxn ang="0">
                  <a:pos x="T6" y="T7"/>
                </a:cxn>
                <a:cxn ang="0">
                  <a:pos x="T8" y="T9"/>
                </a:cxn>
                <a:cxn ang="0">
                  <a:pos x="T10" y="T11"/>
                </a:cxn>
                <a:cxn ang="0">
                  <a:pos x="T12" y="T13"/>
                </a:cxn>
              </a:cxnLst>
              <a:rect l="0" t="0" r="r" b="b"/>
              <a:pathLst>
                <a:path w="86" h="186">
                  <a:moveTo>
                    <a:pt x="62" y="0"/>
                  </a:moveTo>
                  <a:cubicBezTo>
                    <a:pt x="23" y="0"/>
                    <a:pt x="23" y="0"/>
                    <a:pt x="23" y="0"/>
                  </a:cubicBezTo>
                  <a:cubicBezTo>
                    <a:pt x="4" y="0"/>
                    <a:pt x="0" y="67"/>
                    <a:pt x="0" y="93"/>
                  </a:cubicBezTo>
                  <a:cubicBezTo>
                    <a:pt x="0" y="119"/>
                    <a:pt x="4" y="186"/>
                    <a:pt x="23" y="186"/>
                  </a:cubicBezTo>
                  <a:cubicBezTo>
                    <a:pt x="62" y="186"/>
                    <a:pt x="62" y="186"/>
                    <a:pt x="62" y="186"/>
                  </a:cubicBezTo>
                  <a:cubicBezTo>
                    <a:pt x="82" y="186"/>
                    <a:pt x="86" y="119"/>
                    <a:pt x="86" y="93"/>
                  </a:cubicBezTo>
                  <a:cubicBezTo>
                    <a:pt x="86" y="67"/>
                    <a:pt x="82" y="0"/>
                    <a:pt x="62" y="0"/>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accent6">
                <a:shade val="50000"/>
              </a:schemeClr>
            </a:lnRef>
            <a:fillRef idx="1">
              <a:schemeClr val="accent6"/>
            </a:fillRef>
            <a:effectRef idx="0">
              <a:schemeClr val="accent6"/>
            </a:effectRef>
            <a:fontRef idx="minor">
              <a:schemeClr val="lt1"/>
            </a:fontRef>
          </p:style>
          <p:txBody>
            <a:bodyPr vert="horz" wrap="square" lIns="91440" tIns="45720" rIns="91440" bIns="45720" numCol="1" anchor="t" anchorCtr="0" compatLnSpc="1"/>
            <a:lstStyle/>
            <a:p>
              <a:endParaRPr lang="en-US"/>
            </a:p>
          </p:txBody>
        </p:sp>
      </p:grpSp>
      <p:grpSp>
        <p:nvGrpSpPr>
          <p:cNvPr id="49" name="组合 48"/>
          <p:cNvGrpSpPr/>
          <p:nvPr/>
        </p:nvGrpSpPr>
        <p:grpSpPr>
          <a:xfrm>
            <a:off x="9652635" y="393700"/>
            <a:ext cx="805180" cy="920115"/>
            <a:chOff x="6541365" y="2335816"/>
            <a:chExt cx="1465665" cy="1869230"/>
          </a:xfrm>
          <a:solidFill>
            <a:srgbClr val="0B5E9B"/>
          </a:solidFill>
        </p:grpSpPr>
        <p:sp>
          <p:nvSpPr>
            <p:cNvPr id="50" name="Freeform 32"/>
            <p:cNvSpPr>
              <a:spLocks noEditPoints="1"/>
            </p:cNvSpPr>
            <p:nvPr/>
          </p:nvSpPr>
          <p:spPr bwMode="auto">
            <a:xfrm>
              <a:off x="6541365" y="2335816"/>
              <a:ext cx="1465665" cy="1869230"/>
            </a:xfrm>
            <a:custGeom>
              <a:avLst/>
              <a:gdLst>
                <a:gd name="T0" fmla="*/ 959 w 1104"/>
                <a:gd name="T1" fmla="*/ 175 h 1409"/>
                <a:gd name="T2" fmla="*/ 552 w 1104"/>
                <a:gd name="T3" fmla="*/ 0 h 1409"/>
                <a:gd name="T4" fmla="*/ 146 w 1104"/>
                <a:gd name="T5" fmla="*/ 175 h 1409"/>
                <a:gd name="T6" fmla="*/ 0 w 1104"/>
                <a:gd name="T7" fmla="*/ 565 h 1409"/>
                <a:gd name="T8" fmla="*/ 159 w 1104"/>
                <a:gd name="T9" fmla="*/ 993 h 1409"/>
                <a:gd name="T10" fmla="*/ 305 w 1104"/>
                <a:gd name="T11" fmla="*/ 1376 h 1409"/>
                <a:gd name="T12" fmla="*/ 315 w 1104"/>
                <a:gd name="T13" fmla="*/ 1400 h 1409"/>
                <a:gd name="T14" fmla="*/ 339 w 1104"/>
                <a:gd name="T15" fmla="*/ 1409 h 1409"/>
                <a:gd name="T16" fmla="*/ 766 w 1104"/>
                <a:gd name="T17" fmla="*/ 1409 h 1409"/>
                <a:gd name="T18" fmla="*/ 800 w 1104"/>
                <a:gd name="T19" fmla="*/ 1376 h 1409"/>
                <a:gd name="T20" fmla="*/ 946 w 1104"/>
                <a:gd name="T21" fmla="*/ 993 h 1409"/>
                <a:gd name="T22" fmla="*/ 1104 w 1104"/>
                <a:gd name="T23" fmla="*/ 565 h 1409"/>
                <a:gd name="T24" fmla="*/ 959 w 1104"/>
                <a:gd name="T25" fmla="*/ 175 h 1409"/>
                <a:gd name="T26" fmla="*/ 889 w 1104"/>
                <a:gd name="T27" fmla="*/ 956 h 1409"/>
                <a:gd name="T28" fmla="*/ 733 w 1104"/>
                <a:gd name="T29" fmla="*/ 1343 h 1409"/>
                <a:gd name="T30" fmla="*/ 372 w 1104"/>
                <a:gd name="T31" fmla="*/ 1343 h 1409"/>
                <a:gd name="T32" fmla="*/ 215 w 1104"/>
                <a:gd name="T33" fmla="*/ 956 h 1409"/>
                <a:gd name="T34" fmla="*/ 68 w 1104"/>
                <a:gd name="T35" fmla="*/ 565 h 1409"/>
                <a:gd name="T36" fmla="*/ 552 w 1104"/>
                <a:gd name="T37" fmla="*/ 66 h 1409"/>
                <a:gd name="T38" fmla="*/ 1037 w 1104"/>
                <a:gd name="T39" fmla="*/ 565 h 1409"/>
                <a:gd name="T40" fmla="*/ 889 w 1104"/>
                <a:gd name="T41" fmla="*/ 95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4" h="1409">
                  <a:moveTo>
                    <a:pt x="959" y="175"/>
                  </a:moveTo>
                  <a:cubicBezTo>
                    <a:pt x="856" y="60"/>
                    <a:pt x="716" y="0"/>
                    <a:pt x="552" y="0"/>
                  </a:cubicBezTo>
                  <a:cubicBezTo>
                    <a:pt x="389" y="0"/>
                    <a:pt x="248" y="60"/>
                    <a:pt x="146" y="175"/>
                  </a:cubicBezTo>
                  <a:cubicBezTo>
                    <a:pt x="52" y="280"/>
                    <a:pt x="0" y="414"/>
                    <a:pt x="0" y="565"/>
                  </a:cubicBezTo>
                  <a:cubicBezTo>
                    <a:pt x="0" y="761"/>
                    <a:pt x="81" y="879"/>
                    <a:pt x="159" y="993"/>
                  </a:cubicBezTo>
                  <a:cubicBezTo>
                    <a:pt x="234" y="1102"/>
                    <a:pt x="305" y="1203"/>
                    <a:pt x="305" y="1376"/>
                  </a:cubicBezTo>
                  <a:cubicBezTo>
                    <a:pt x="305" y="1385"/>
                    <a:pt x="309" y="1393"/>
                    <a:pt x="315" y="1400"/>
                  </a:cubicBezTo>
                  <a:cubicBezTo>
                    <a:pt x="321" y="1406"/>
                    <a:pt x="330" y="1409"/>
                    <a:pt x="339" y="1409"/>
                  </a:cubicBezTo>
                  <a:cubicBezTo>
                    <a:pt x="766" y="1409"/>
                    <a:pt x="766" y="1409"/>
                    <a:pt x="766" y="1409"/>
                  </a:cubicBezTo>
                  <a:cubicBezTo>
                    <a:pt x="784" y="1409"/>
                    <a:pt x="800" y="1394"/>
                    <a:pt x="800" y="1376"/>
                  </a:cubicBezTo>
                  <a:cubicBezTo>
                    <a:pt x="800" y="1203"/>
                    <a:pt x="871" y="1102"/>
                    <a:pt x="946" y="993"/>
                  </a:cubicBezTo>
                  <a:cubicBezTo>
                    <a:pt x="1024" y="879"/>
                    <a:pt x="1104" y="761"/>
                    <a:pt x="1104" y="565"/>
                  </a:cubicBezTo>
                  <a:cubicBezTo>
                    <a:pt x="1104" y="414"/>
                    <a:pt x="1053" y="280"/>
                    <a:pt x="959" y="175"/>
                  </a:cubicBezTo>
                  <a:close/>
                  <a:moveTo>
                    <a:pt x="889" y="956"/>
                  </a:moveTo>
                  <a:cubicBezTo>
                    <a:pt x="816" y="1062"/>
                    <a:pt x="741" y="1169"/>
                    <a:pt x="733" y="1343"/>
                  </a:cubicBezTo>
                  <a:cubicBezTo>
                    <a:pt x="372" y="1343"/>
                    <a:pt x="372" y="1343"/>
                    <a:pt x="372" y="1343"/>
                  </a:cubicBezTo>
                  <a:cubicBezTo>
                    <a:pt x="364" y="1169"/>
                    <a:pt x="288" y="1062"/>
                    <a:pt x="215" y="956"/>
                  </a:cubicBezTo>
                  <a:cubicBezTo>
                    <a:pt x="140" y="845"/>
                    <a:pt x="68" y="741"/>
                    <a:pt x="68" y="565"/>
                  </a:cubicBezTo>
                  <a:cubicBezTo>
                    <a:pt x="68" y="313"/>
                    <a:pt x="234" y="66"/>
                    <a:pt x="552" y="66"/>
                  </a:cubicBezTo>
                  <a:cubicBezTo>
                    <a:pt x="870" y="66"/>
                    <a:pt x="1037" y="313"/>
                    <a:pt x="1037" y="565"/>
                  </a:cubicBezTo>
                  <a:cubicBezTo>
                    <a:pt x="1037" y="741"/>
                    <a:pt x="965" y="845"/>
                    <a:pt x="889" y="956"/>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sp>
          <p:nvSpPr>
            <p:cNvPr id="51" name="Freeform 35"/>
            <p:cNvSpPr/>
            <p:nvPr/>
          </p:nvSpPr>
          <p:spPr bwMode="auto">
            <a:xfrm>
              <a:off x="6901082" y="2932638"/>
              <a:ext cx="203000" cy="323989"/>
            </a:xfrm>
            <a:custGeom>
              <a:avLst/>
              <a:gdLst>
                <a:gd name="T0" fmla="*/ 153 w 153"/>
                <a:gd name="T1" fmla="*/ 0 h 244"/>
                <a:gd name="T2" fmla="*/ 23 w 153"/>
                <a:gd name="T3" fmla="*/ 0 h 244"/>
                <a:gd name="T4" fmla="*/ 0 w 153"/>
                <a:gd name="T5" fmla="*/ 122 h 244"/>
                <a:gd name="T6" fmla="*/ 23 w 153"/>
                <a:gd name="T7" fmla="*/ 244 h 244"/>
                <a:gd name="T8" fmla="*/ 153 w 153"/>
                <a:gd name="T9" fmla="*/ 244 h 244"/>
                <a:gd name="T10" fmla="*/ 136 w 153"/>
                <a:gd name="T11" fmla="*/ 122 h 244"/>
                <a:gd name="T12" fmla="*/ 153 w 153"/>
                <a:gd name="T13" fmla="*/ 0 h 244"/>
              </a:gdLst>
              <a:ahLst/>
              <a:cxnLst>
                <a:cxn ang="0">
                  <a:pos x="T0" y="T1"/>
                </a:cxn>
                <a:cxn ang="0">
                  <a:pos x="T2" y="T3"/>
                </a:cxn>
                <a:cxn ang="0">
                  <a:pos x="T4" y="T5"/>
                </a:cxn>
                <a:cxn ang="0">
                  <a:pos x="T6" y="T7"/>
                </a:cxn>
                <a:cxn ang="0">
                  <a:pos x="T8" y="T9"/>
                </a:cxn>
                <a:cxn ang="0">
                  <a:pos x="T10" y="T11"/>
                </a:cxn>
                <a:cxn ang="0">
                  <a:pos x="T12" y="T13"/>
                </a:cxn>
              </a:cxnLst>
              <a:rect l="0" t="0" r="r" b="b"/>
              <a:pathLst>
                <a:path w="153" h="244">
                  <a:moveTo>
                    <a:pt x="153" y="0"/>
                  </a:moveTo>
                  <a:cubicBezTo>
                    <a:pt x="23" y="0"/>
                    <a:pt x="23" y="0"/>
                    <a:pt x="23" y="0"/>
                  </a:cubicBezTo>
                  <a:cubicBezTo>
                    <a:pt x="9" y="37"/>
                    <a:pt x="0" y="80"/>
                    <a:pt x="0" y="122"/>
                  </a:cubicBezTo>
                  <a:cubicBezTo>
                    <a:pt x="0" y="164"/>
                    <a:pt x="9" y="207"/>
                    <a:pt x="23" y="244"/>
                  </a:cubicBezTo>
                  <a:cubicBezTo>
                    <a:pt x="153" y="244"/>
                    <a:pt x="153" y="244"/>
                    <a:pt x="153" y="244"/>
                  </a:cubicBezTo>
                  <a:cubicBezTo>
                    <a:pt x="141" y="205"/>
                    <a:pt x="136" y="164"/>
                    <a:pt x="136" y="122"/>
                  </a:cubicBezTo>
                  <a:cubicBezTo>
                    <a:pt x="136" y="80"/>
                    <a:pt x="141" y="39"/>
                    <a:pt x="153" y="0"/>
                  </a:cubicBezTo>
                  <a:close/>
                </a:path>
              </a:pathLst>
            </a:custGeom>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lstStyle/>
            <a:p>
              <a:endParaRPr lang="en-US"/>
            </a:p>
          </p:txBody>
        </p:sp>
      </p:grpSp>
      <p:sp>
        <p:nvSpPr>
          <p:cNvPr id="64" name="文本框 63"/>
          <p:cNvSpPr txBox="1"/>
          <p:nvPr/>
        </p:nvSpPr>
        <p:spPr>
          <a:xfrm>
            <a:off x="241858" y="506661"/>
            <a:ext cx="5668010"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CONCEPT BEHIND</a:t>
            </a:r>
            <a:endParaRPr lang="en-US" altLang="zh-CN" sz="4800" b="1" dirty="0">
              <a:solidFill>
                <a:srgbClr val="2986C9"/>
              </a:solidFill>
              <a:latin typeface="Arial" panose="020B0604020202020204" pitchFamily="34" charset="0"/>
              <a:ea typeface="Arial" panose="020B0604020202020204" pitchFamily="34" charset="0"/>
            </a:endParaRPr>
          </a:p>
        </p:txBody>
      </p:sp>
      <p:sp>
        <p:nvSpPr>
          <p:cNvPr id="2" name="Right Arrow 1"/>
          <p:cNvSpPr/>
          <p:nvPr/>
        </p:nvSpPr>
        <p:spPr>
          <a:xfrm>
            <a:off x="10598785" y="669290"/>
            <a:ext cx="506095" cy="248285"/>
          </a:xfrm>
          <a:prstGeom prst="rightArrow">
            <a:avLst/>
          </a:prstGeom>
        </p:spPr>
        <p:style>
          <a:lnRef idx="2">
            <a:schemeClr val="dk1"/>
          </a:lnRef>
          <a:fillRef idx="1">
            <a:schemeClr val="lt1"/>
          </a:fillRef>
          <a:effectRef idx="0">
            <a:schemeClr val="dk1"/>
          </a:effectRef>
          <a:fontRef idx="minor">
            <a:schemeClr val="dk1"/>
          </a:fontRef>
        </p:style>
        <p:txBody>
          <a:bodyPr rtlCol="0" anchor="ctr"/>
          <a:p>
            <a:pPr algn="ctr"/>
            <a:endParaRPr lang="en-US"/>
          </a:p>
        </p:txBody>
      </p:sp>
      <p:sp>
        <p:nvSpPr>
          <p:cNvPr id="3" name="Right Arrow 2"/>
          <p:cNvSpPr/>
          <p:nvPr/>
        </p:nvSpPr>
        <p:spPr>
          <a:xfrm>
            <a:off x="8926830" y="667385"/>
            <a:ext cx="611505" cy="248285"/>
          </a:xfrm>
          <a:prstGeom prst="rightArrow">
            <a:avLst/>
          </a:prstGeom>
        </p:spPr>
        <p:style>
          <a:lnRef idx="2">
            <a:schemeClr val="dk1"/>
          </a:lnRef>
          <a:fillRef idx="1">
            <a:schemeClr val="lt1"/>
          </a:fillRef>
          <a:effectRef idx="0">
            <a:schemeClr val="dk1"/>
          </a:effectRef>
          <a:fontRef idx="minor">
            <a:schemeClr val="dk1"/>
          </a:fontRef>
        </p:style>
        <p:txBody>
          <a:bodyPr rtlCol="0" anchor="ctr"/>
          <a:p>
            <a:pPr algn="ctr"/>
            <a:endParaRPr lang="en-US"/>
          </a:p>
        </p:txBody>
      </p:sp>
      <p:sp>
        <p:nvSpPr>
          <p:cNvPr id="4" name="Right Arrow 3"/>
          <p:cNvSpPr/>
          <p:nvPr/>
        </p:nvSpPr>
        <p:spPr>
          <a:xfrm>
            <a:off x="7304405" y="667385"/>
            <a:ext cx="458470" cy="248285"/>
          </a:xfrm>
          <a:prstGeom prst="rightArrow">
            <a:avLst/>
          </a:prstGeom>
        </p:spPr>
        <p:style>
          <a:lnRef idx="2">
            <a:schemeClr val="dk1"/>
          </a:lnRef>
          <a:fillRef idx="1">
            <a:schemeClr val="lt1"/>
          </a:fillRef>
          <a:effectRef idx="0">
            <a:schemeClr val="dk1"/>
          </a:effectRef>
          <a:fontRef idx="minor">
            <a:schemeClr val="dk1"/>
          </a:fontRef>
        </p:style>
        <p:txBody>
          <a:bodyPr rtlCol="0" anchor="ctr"/>
          <a:p>
            <a:pPr algn="ctr"/>
            <a:endParaRPr lang="en-US"/>
          </a:p>
        </p:txBody>
      </p:sp>
      <p:pic>
        <p:nvPicPr>
          <p:cNvPr id="6" name="Picture 5" descr="Screenshot (338)"/>
          <p:cNvPicPr>
            <a:picLocks noChangeAspect="1"/>
          </p:cNvPicPr>
          <p:nvPr/>
        </p:nvPicPr>
        <p:blipFill>
          <a:blip r:embed="rId2"/>
          <a:stretch>
            <a:fillRect/>
          </a:stretch>
        </p:blipFill>
        <p:spPr>
          <a:xfrm>
            <a:off x="818515" y="2234565"/>
            <a:ext cx="10491470" cy="40817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p:cTn id="7" dur="1000" fill="hold"/>
                                        <p:tgtEl>
                                          <p:spTgt spid="64"/>
                                        </p:tgtEl>
                                        <p:attrNameLst>
                                          <p:attrName>ppt_w</p:attrName>
                                        </p:attrNameLst>
                                      </p:cBhvr>
                                      <p:tavLst>
                                        <p:tav tm="0">
                                          <p:val>
                                            <p:strVal val="#ppt_w+.3"/>
                                          </p:val>
                                        </p:tav>
                                        <p:tav tm="100000">
                                          <p:val>
                                            <p:strVal val="#ppt_w"/>
                                          </p:val>
                                        </p:tav>
                                      </p:tavLst>
                                    </p:anim>
                                    <p:anim calcmode="lin" valueType="num">
                                      <p:cBhvr>
                                        <p:cTn id="8" dur="1000" fill="hold"/>
                                        <p:tgtEl>
                                          <p:spTgt spid="64"/>
                                        </p:tgtEl>
                                        <p:attrNameLst>
                                          <p:attrName>ppt_h</p:attrName>
                                        </p:attrNameLst>
                                      </p:cBhvr>
                                      <p:tavLst>
                                        <p:tav tm="0">
                                          <p:val>
                                            <p:strVal val="#ppt_h"/>
                                          </p:val>
                                        </p:tav>
                                        <p:tav tm="100000">
                                          <p:val>
                                            <p:strVal val="#ppt_h"/>
                                          </p:val>
                                        </p:tav>
                                      </p:tavLst>
                                    </p:anim>
                                    <p:animEffect transition="in" filter="fade">
                                      <p:cBhvr>
                                        <p:cTn id="9" dur="10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pic>
        <p:nvPicPr>
          <p:cNvPr id="9" name="Picture Placeholder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1912" y="2593799"/>
            <a:ext cx="4220370" cy="3325885"/>
          </a:xfrm>
          <a:prstGeom prst="rect">
            <a:avLst/>
          </a:prstGeom>
        </p:spPr>
      </p:pic>
      <p:sp>
        <p:nvSpPr>
          <p:cNvPr id="11" name="Rectangle 10"/>
          <p:cNvSpPr/>
          <p:nvPr/>
        </p:nvSpPr>
        <p:spPr>
          <a:xfrm>
            <a:off x="6187450" y="2593800"/>
            <a:ext cx="2130837" cy="1662944"/>
          </a:xfrm>
          <a:prstGeom prst="rect">
            <a:avLst/>
          </a:prstGeom>
          <a:solidFill>
            <a:srgbClr val="0B5E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Arial" panose="020B0604020202020204" pitchFamily="34" charset="0"/>
            </a:endParaRPr>
          </a:p>
        </p:txBody>
      </p:sp>
      <p:grpSp>
        <p:nvGrpSpPr>
          <p:cNvPr id="12" name="组合 11"/>
          <p:cNvGrpSpPr/>
          <p:nvPr/>
        </p:nvGrpSpPr>
        <p:grpSpPr>
          <a:xfrm>
            <a:off x="6181090" y="2950845"/>
            <a:ext cx="2143760" cy="1184438"/>
            <a:chOff x="1806000" y="2349127"/>
            <a:chExt cx="2133781" cy="767576"/>
          </a:xfrm>
        </p:grpSpPr>
        <p:sp>
          <p:nvSpPr>
            <p:cNvPr id="13" name="文本框 12"/>
            <p:cNvSpPr txBox="1"/>
            <p:nvPr/>
          </p:nvSpPr>
          <p:spPr>
            <a:xfrm>
              <a:off x="1806000" y="2349127"/>
              <a:ext cx="2133781" cy="378180"/>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bg1"/>
                  </a:solidFill>
                  <a:latin typeface="Arial" panose="020B0604020202020204" pitchFamily="34" charset="0"/>
                </a:rPr>
                <a:t>LOOK AND FEEL OF AGROBOT</a:t>
              </a:r>
              <a:endParaRPr lang="en-US" altLang="zh-CN" sz="1600" b="1" dirty="0">
                <a:solidFill>
                  <a:schemeClr val="bg1"/>
                </a:solidFill>
                <a:latin typeface="Arial" panose="020B0604020202020204" pitchFamily="34" charset="0"/>
              </a:endParaRPr>
            </a:p>
          </p:txBody>
        </p:sp>
        <p:sp>
          <p:nvSpPr>
            <p:cNvPr id="14" name="文本框 13"/>
            <p:cNvSpPr txBox="1"/>
            <p:nvPr/>
          </p:nvSpPr>
          <p:spPr>
            <a:xfrm>
              <a:off x="1818610" y="2694491"/>
              <a:ext cx="2121171" cy="42221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bg1"/>
                  </a:solidFill>
                  <a:latin typeface="Arial" panose="020B0604020202020204" pitchFamily="34" charset="0"/>
                  <a:ea typeface="+mj-ea"/>
                </a:rPr>
                <a:t>First view of our website on opening it</a:t>
              </a:r>
              <a:endParaRPr lang="en-US" altLang="zh-CN" sz="1600" dirty="0">
                <a:solidFill>
                  <a:schemeClr val="bg1"/>
                </a:solidFill>
                <a:latin typeface="Arial" panose="020B0604020202020204" pitchFamily="34" charset="0"/>
                <a:ea typeface="+mj-ea"/>
              </a:endParaRPr>
            </a:p>
          </p:txBody>
        </p:sp>
      </p:grpSp>
      <p:sp>
        <p:nvSpPr>
          <p:cNvPr id="20" name="Rectangle 15"/>
          <p:cNvSpPr/>
          <p:nvPr/>
        </p:nvSpPr>
        <p:spPr>
          <a:xfrm>
            <a:off x="8318287" y="4256743"/>
            <a:ext cx="2130837" cy="1662944"/>
          </a:xfrm>
          <a:prstGeom prst="rect">
            <a:avLst/>
          </a:prstGeom>
          <a:solidFill>
            <a:srgbClr val="2A2A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75" dirty="0">
              <a:latin typeface="Arial" panose="020B0604020202020204" pitchFamily="34" charset="0"/>
            </a:endParaRPr>
          </a:p>
        </p:txBody>
      </p:sp>
      <p:grpSp>
        <p:nvGrpSpPr>
          <p:cNvPr id="21" name="组合 20"/>
          <p:cNvGrpSpPr/>
          <p:nvPr/>
        </p:nvGrpSpPr>
        <p:grpSpPr>
          <a:xfrm>
            <a:off x="8312150" y="4587875"/>
            <a:ext cx="2143760" cy="1350184"/>
            <a:chOff x="1806000" y="2349127"/>
            <a:chExt cx="2133781" cy="1058872"/>
          </a:xfrm>
        </p:grpSpPr>
        <p:sp>
          <p:nvSpPr>
            <p:cNvPr id="22" name="文本框 21"/>
            <p:cNvSpPr txBox="1"/>
            <p:nvPr/>
          </p:nvSpPr>
          <p:spPr>
            <a:xfrm>
              <a:off x="1806000" y="2349127"/>
              <a:ext cx="2133781" cy="264435"/>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bg1"/>
                  </a:solidFill>
                  <a:latin typeface="Arial" panose="020B0604020202020204" pitchFamily="34" charset="0"/>
                </a:rPr>
                <a:t>BOT</a:t>
              </a:r>
              <a:endParaRPr lang="en-US" altLang="zh-CN" sz="1600" b="1" dirty="0">
                <a:solidFill>
                  <a:schemeClr val="bg1"/>
                </a:solidFill>
                <a:latin typeface="Arial" panose="020B0604020202020204" pitchFamily="34" charset="0"/>
              </a:endParaRPr>
            </a:p>
          </p:txBody>
        </p:sp>
        <p:sp>
          <p:nvSpPr>
            <p:cNvPr id="23" name="文本框 22"/>
            <p:cNvSpPr txBox="1"/>
            <p:nvPr/>
          </p:nvSpPr>
          <p:spPr>
            <a:xfrm>
              <a:off x="1832621" y="2677442"/>
              <a:ext cx="2080536" cy="730557"/>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bg1"/>
                  </a:solidFill>
                  <a:latin typeface="Arial" panose="020B0604020202020204" pitchFamily="34" charset="0"/>
                  <a:ea typeface="+mj-ea"/>
                </a:rPr>
                <a:t>The availability of chatbot option in our website</a:t>
              </a:r>
              <a:endParaRPr lang="en-US" altLang="zh-CN" sz="1600" dirty="0">
                <a:solidFill>
                  <a:schemeClr val="bg1"/>
                </a:solidFill>
                <a:latin typeface="Arial" panose="020B0604020202020204" pitchFamily="34" charset="0"/>
                <a:ea typeface="+mj-ea"/>
              </a:endParaRPr>
            </a:p>
          </p:txBody>
        </p:sp>
      </p:grpSp>
      <p:sp>
        <p:nvSpPr>
          <p:cNvPr id="24" name="文本框 23"/>
          <p:cNvSpPr txBox="1"/>
          <p:nvPr/>
        </p:nvSpPr>
        <p:spPr>
          <a:xfrm>
            <a:off x="241858" y="506661"/>
            <a:ext cx="2722245"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ACCESS</a:t>
            </a:r>
            <a:endParaRPr lang="en-US" altLang="zh-CN" sz="4800" b="1" dirty="0">
              <a:solidFill>
                <a:srgbClr val="2986C9"/>
              </a:solidFill>
              <a:latin typeface="Arial" panose="020B0604020202020204" pitchFamily="34" charset="0"/>
              <a:ea typeface="Arial" panose="020B0604020202020204" pitchFamily="34" charset="0"/>
            </a:endParaRPr>
          </a:p>
        </p:txBody>
      </p:sp>
      <p:pic>
        <p:nvPicPr>
          <p:cNvPr id="3" name="Picture 2" descr="Screenshot (379)"/>
          <p:cNvPicPr>
            <a:picLocks noChangeAspect="1"/>
          </p:cNvPicPr>
          <p:nvPr/>
        </p:nvPicPr>
        <p:blipFill>
          <a:blip r:embed="rId3"/>
          <a:stretch>
            <a:fillRect/>
          </a:stretch>
        </p:blipFill>
        <p:spPr>
          <a:xfrm>
            <a:off x="6193790" y="4316730"/>
            <a:ext cx="2063750" cy="1602105"/>
          </a:xfrm>
          <a:prstGeom prst="rect">
            <a:avLst/>
          </a:prstGeom>
        </p:spPr>
      </p:pic>
      <p:pic>
        <p:nvPicPr>
          <p:cNvPr id="4" name="Picture 3" descr="Screenshot (382)"/>
          <p:cNvPicPr>
            <a:picLocks noChangeAspect="1"/>
          </p:cNvPicPr>
          <p:nvPr/>
        </p:nvPicPr>
        <p:blipFill>
          <a:blip r:embed="rId4"/>
          <a:stretch>
            <a:fillRect/>
          </a:stretch>
        </p:blipFill>
        <p:spPr>
          <a:xfrm>
            <a:off x="8312150" y="2597785"/>
            <a:ext cx="2131060" cy="16624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1000" fill="hold"/>
                                        <p:tgtEl>
                                          <p:spTgt spid="24"/>
                                        </p:tgtEl>
                                        <p:attrNameLst>
                                          <p:attrName>ppt_w</p:attrName>
                                        </p:attrNameLst>
                                      </p:cBhvr>
                                      <p:tavLst>
                                        <p:tav tm="0">
                                          <p:val>
                                            <p:strVal val="#ppt_w+.3"/>
                                          </p:val>
                                        </p:tav>
                                        <p:tav tm="100000">
                                          <p:val>
                                            <p:strVal val="#ppt_w"/>
                                          </p:val>
                                        </p:tav>
                                      </p:tavLst>
                                    </p:anim>
                                    <p:anim calcmode="lin" valueType="num">
                                      <p:cBhvr>
                                        <p:cTn id="8" dur="1000" fill="hold"/>
                                        <p:tgtEl>
                                          <p:spTgt spid="24"/>
                                        </p:tgtEl>
                                        <p:attrNameLst>
                                          <p:attrName>ppt_h</p:attrName>
                                        </p:attrNameLst>
                                      </p:cBhvr>
                                      <p:tavLst>
                                        <p:tav tm="0">
                                          <p:val>
                                            <p:strVal val="#ppt_h"/>
                                          </p:val>
                                        </p:tav>
                                        <p:tav tm="100000">
                                          <p:val>
                                            <p:strVal val="#ppt_h"/>
                                          </p:val>
                                        </p:tav>
                                      </p:tavLst>
                                    </p:anim>
                                    <p:animEffect transition="in" filter="fade">
                                      <p:cBhvr>
                                        <p:cTn id="9"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sp>
        <p:nvSpPr>
          <p:cNvPr id="87" name="圆角矩形 86"/>
          <p:cNvSpPr/>
          <p:nvPr/>
        </p:nvSpPr>
        <p:spPr>
          <a:xfrm>
            <a:off x="6023708" y="2430142"/>
            <a:ext cx="4608512" cy="1488165"/>
          </a:xfrm>
          <a:prstGeom prst="roundRect">
            <a:avLst>
              <a:gd name="adj" fmla="val 3888"/>
            </a:avLst>
          </a:prstGeom>
          <a:solidFill>
            <a:srgbClr val="0B5E9B"/>
          </a:solidFill>
          <a:ln w="12700">
            <a:noFill/>
          </a:ln>
          <a:effectLst>
            <a:outerShdw blurRad="25400" dist="25400" dir="8100000" algn="tr" rotWithShape="0">
              <a:schemeClr val="bg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sp>
        <p:nvSpPr>
          <p:cNvPr id="88" name="圆角矩形 87"/>
          <p:cNvSpPr/>
          <p:nvPr/>
        </p:nvSpPr>
        <p:spPr>
          <a:xfrm>
            <a:off x="6695783" y="2190114"/>
            <a:ext cx="3264363" cy="480053"/>
          </a:xfrm>
          <a:prstGeom prst="roundRect">
            <a:avLst/>
          </a:prstGeom>
          <a:solidFill>
            <a:srgbClr val="2A2A2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r>
              <a:rPr lang="en-US" altLang="zh-CN" sz="1865" b="1" dirty="0">
                <a:latin typeface="Arial" panose="020B0604020202020204" pitchFamily="34" charset="0"/>
                <a:ea typeface="Arial" panose="020B0604020202020204" pitchFamily="34" charset="0"/>
              </a:rPr>
              <a:t>INPUT</a:t>
            </a:r>
            <a:endParaRPr lang="en-US" altLang="zh-CN" sz="1865" b="1" dirty="0">
              <a:latin typeface="Arial" panose="020B0604020202020204" pitchFamily="34" charset="0"/>
              <a:ea typeface="Arial" panose="020B0604020202020204" pitchFamily="34" charset="0"/>
            </a:endParaRPr>
          </a:p>
        </p:txBody>
      </p:sp>
      <p:sp>
        <p:nvSpPr>
          <p:cNvPr id="89" name="圆角矩形 88"/>
          <p:cNvSpPr/>
          <p:nvPr/>
        </p:nvSpPr>
        <p:spPr>
          <a:xfrm>
            <a:off x="6023708" y="4641182"/>
            <a:ext cx="4608512" cy="1488165"/>
          </a:xfrm>
          <a:prstGeom prst="roundRect">
            <a:avLst>
              <a:gd name="adj" fmla="val 6016"/>
            </a:avLst>
          </a:prstGeom>
          <a:solidFill>
            <a:srgbClr val="0B5E9B"/>
          </a:solidFill>
          <a:ln w="12700">
            <a:noFill/>
          </a:ln>
          <a:effectLst>
            <a:outerShdw blurRad="25400" dist="25400" dir="8100000" algn="tr" rotWithShape="0">
              <a:schemeClr val="bg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0" name="圆角矩形 89"/>
          <p:cNvSpPr/>
          <p:nvPr/>
        </p:nvSpPr>
        <p:spPr>
          <a:xfrm>
            <a:off x="6695783" y="4398358"/>
            <a:ext cx="3264363" cy="480053"/>
          </a:xfrm>
          <a:prstGeom prst="roundRect">
            <a:avLst/>
          </a:prstGeom>
          <a:solidFill>
            <a:srgbClr val="2A2A2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r>
              <a:rPr lang="en-US" altLang="zh-CN" sz="1865" b="1" dirty="0">
                <a:latin typeface="Arial" panose="020B0604020202020204" pitchFamily="34" charset="0"/>
                <a:ea typeface="Arial" panose="020B0604020202020204" pitchFamily="34" charset="0"/>
              </a:rPr>
              <a:t>OUTPUT</a:t>
            </a:r>
            <a:endParaRPr lang="en-US" altLang="zh-CN" sz="1865" b="1" dirty="0">
              <a:latin typeface="Arial" panose="020B0604020202020204" pitchFamily="34" charset="0"/>
              <a:ea typeface="Arial" panose="020B0604020202020204" pitchFamily="34" charset="0"/>
            </a:endParaRPr>
          </a:p>
        </p:txBody>
      </p:sp>
      <p:sp>
        <p:nvSpPr>
          <p:cNvPr id="92" name="Rectangle 12"/>
          <p:cNvSpPr/>
          <p:nvPr/>
        </p:nvSpPr>
        <p:spPr>
          <a:xfrm>
            <a:off x="6200516" y="2880731"/>
            <a:ext cx="4143672" cy="651510"/>
          </a:xfrm>
          <a:prstGeom prst="rect">
            <a:avLst/>
          </a:prstGeom>
        </p:spPr>
        <p:txBody>
          <a:bodyPr wrap="square">
            <a:spAutoFit/>
          </a:bodyPr>
          <a:lstStyle/>
          <a:p>
            <a:pPr algn="ctr">
              <a:lnSpc>
                <a:spcPct val="114000"/>
              </a:lnSpc>
            </a:pPr>
            <a:r>
              <a:rPr lang="en-US" altLang="zh-CN" sz="1600" dirty="0">
                <a:solidFill>
                  <a:schemeClr val="bg1"/>
                </a:solidFill>
                <a:latin typeface="Arial" panose="020B0604020202020204" pitchFamily="34" charset="0"/>
              </a:rPr>
              <a:t>User types in their queries in the space for text provided</a:t>
            </a:r>
            <a:endParaRPr lang="en-US" altLang="zh-CN" sz="1600" dirty="0">
              <a:solidFill>
                <a:schemeClr val="bg1"/>
              </a:solidFill>
              <a:latin typeface="Arial" panose="020B0604020202020204" pitchFamily="34" charset="0"/>
            </a:endParaRPr>
          </a:p>
        </p:txBody>
      </p:sp>
      <p:sp>
        <p:nvSpPr>
          <p:cNvPr id="93" name="Rectangle 12"/>
          <p:cNvSpPr/>
          <p:nvPr/>
        </p:nvSpPr>
        <p:spPr>
          <a:xfrm>
            <a:off x="6200516" y="4977217"/>
            <a:ext cx="4143672" cy="931545"/>
          </a:xfrm>
          <a:prstGeom prst="rect">
            <a:avLst/>
          </a:prstGeom>
        </p:spPr>
        <p:txBody>
          <a:bodyPr wrap="square">
            <a:spAutoFit/>
          </a:bodyPr>
          <a:lstStyle/>
          <a:p>
            <a:pPr algn="ctr">
              <a:lnSpc>
                <a:spcPct val="114000"/>
              </a:lnSpc>
            </a:pPr>
            <a:r>
              <a:rPr lang="en-US" altLang="zh-CN" sz="1600" dirty="0">
                <a:solidFill>
                  <a:schemeClr val="bg1"/>
                </a:solidFill>
                <a:latin typeface="Arial" panose="020B0604020202020204" pitchFamily="34" charset="0"/>
              </a:rPr>
              <a:t>The bot accesses the data stored to find the appropriate answer for the user’s input and responds </a:t>
            </a:r>
            <a:endParaRPr lang="en-US" altLang="zh-CN" sz="1600" dirty="0">
              <a:solidFill>
                <a:schemeClr val="bg1"/>
              </a:solidFill>
              <a:latin typeface="Arial" panose="020B0604020202020204" pitchFamily="34" charset="0"/>
            </a:endParaRPr>
          </a:p>
        </p:txBody>
      </p:sp>
      <p:sp>
        <p:nvSpPr>
          <p:cNvPr id="20" name="文本框 19"/>
          <p:cNvSpPr txBox="1"/>
          <p:nvPr/>
        </p:nvSpPr>
        <p:spPr>
          <a:xfrm>
            <a:off x="241858" y="506661"/>
            <a:ext cx="4347845"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BO-XCLUSIVE</a:t>
            </a:r>
            <a:endParaRPr lang="en-US" altLang="zh-CN" sz="4800" b="1" dirty="0">
              <a:solidFill>
                <a:srgbClr val="2986C9"/>
              </a:solidFill>
              <a:latin typeface="Arial" panose="020B0604020202020204" pitchFamily="34" charset="0"/>
              <a:ea typeface="Arial" panose="020B0604020202020204" pitchFamily="34" charset="0"/>
            </a:endParaRPr>
          </a:p>
        </p:txBody>
      </p:sp>
      <p:grpSp>
        <p:nvGrpSpPr>
          <p:cNvPr id="14" name="Group 28"/>
          <p:cNvGrpSpPr/>
          <p:nvPr/>
        </p:nvGrpSpPr>
        <p:grpSpPr>
          <a:xfrm>
            <a:off x="5063616" y="506853"/>
            <a:ext cx="661809" cy="664739"/>
            <a:chOff x="4019550" y="3568701"/>
            <a:chExt cx="358775" cy="360363"/>
          </a:xfrm>
          <a:solidFill>
            <a:schemeClr val="bg1"/>
          </a:solidFill>
        </p:grpSpPr>
        <p:sp>
          <p:nvSpPr>
            <p:cNvPr id="2" name="Freeform 105"/>
            <p:cNvSpPr>
              <a:spLocks noEditPoints="1"/>
            </p:cNvSpPr>
            <p:nvPr/>
          </p:nvSpPr>
          <p:spPr bwMode="auto">
            <a:xfrm>
              <a:off x="4019550" y="3568701"/>
              <a:ext cx="358775" cy="360363"/>
            </a:xfrm>
            <a:custGeom>
              <a:avLst/>
              <a:gdLst/>
              <a:ahLst/>
              <a:cxnLst>
                <a:cxn ang="0">
                  <a:pos x="77" y="0"/>
                </a:cxn>
                <a:cxn ang="0">
                  <a:pos x="31" y="46"/>
                </a:cxn>
                <a:cxn ang="0">
                  <a:pos x="36" y="68"/>
                </a:cxn>
                <a:cxn ang="0">
                  <a:pos x="4" y="100"/>
                </a:cxn>
                <a:cxn ang="0">
                  <a:pos x="4" y="100"/>
                </a:cxn>
                <a:cxn ang="0">
                  <a:pos x="0" y="109"/>
                </a:cxn>
                <a:cxn ang="0">
                  <a:pos x="13" y="123"/>
                </a:cxn>
                <a:cxn ang="0">
                  <a:pos x="23" y="119"/>
                </a:cxn>
                <a:cxn ang="0">
                  <a:pos x="23" y="119"/>
                </a:cxn>
                <a:cxn ang="0">
                  <a:pos x="55" y="87"/>
                </a:cxn>
                <a:cxn ang="0">
                  <a:pos x="77" y="92"/>
                </a:cxn>
                <a:cxn ang="0">
                  <a:pos x="123" y="46"/>
                </a:cxn>
                <a:cxn ang="0">
                  <a:pos x="77" y="0"/>
                </a:cxn>
                <a:cxn ang="0">
                  <a:pos x="18" y="114"/>
                </a:cxn>
                <a:cxn ang="0">
                  <a:pos x="13" y="116"/>
                </a:cxn>
                <a:cxn ang="0">
                  <a:pos x="7" y="109"/>
                </a:cxn>
                <a:cxn ang="0">
                  <a:pos x="9" y="104"/>
                </a:cxn>
                <a:cxn ang="0">
                  <a:pos x="9" y="104"/>
                </a:cxn>
                <a:cxn ang="0">
                  <a:pos x="40" y="73"/>
                </a:cxn>
                <a:cxn ang="0">
                  <a:pos x="49" y="83"/>
                </a:cxn>
                <a:cxn ang="0">
                  <a:pos x="18" y="114"/>
                </a:cxn>
                <a:cxn ang="0">
                  <a:pos x="77" y="84"/>
                </a:cxn>
                <a:cxn ang="0">
                  <a:pos x="38" y="46"/>
                </a:cxn>
                <a:cxn ang="0">
                  <a:pos x="77" y="8"/>
                </a:cxn>
                <a:cxn ang="0">
                  <a:pos x="115" y="46"/>
                </a:cxn>
                <a:cxn ang="0">
                  <a:pos x="77" y="84"/>
                </a:cxn>
                <a:cxn ang="0">
                  <a:pos x="77" y="84"/>
                </a:cxn>
                <a:cxn ang="0">
                  <a:pos x="77" y="84"/>
                </a:cxn>
              </a:cxnLst>
              <a:rect l="0" t="0" r="r" b="b"/>
              <a:pathLst>
                <a:path w="123" h="123">
                  <a:moveTo>
                    <a:pt x="77" y="0"/>
                  </a:moveTo>
                  <a:cubicBezTo>
                    <a:pt x="51" y="0"/>
                    <a:pt x="31" y="21"/>
                    <a:pt x="31" y="46"/>
                  </a:cubicBezTo>
                  <a:cubicBezTo>
                    <a:pt x="31" y="54"/>
                    <a:pt x="33" y="61"/>
                    <a:pt x="36" y="68"/>
                  </a:cubicBezTo>
                  <a:cubicBezTo>
                    <a:pt x="4" y="100"/>
                    <a:pt x="4" y="100"/>
                    <a:pt x="4" y="100"/>
                  </a:cubicBezTo>
                  <a:cubicBezTo>
                    <a:pt x="4" y="100"/>
                    <a:pt x="4" y="100"/>
                    <a:pt x="4" y="100"/>
                  </a:cubicBezTo>
                  <a:cubicBezTo>
                    <a:pt x="2" y="102"/>
                    <a:pt x="0" y="105"/>
                    <a:pt x="0" y="109"/>
                  </a:cubicBezTo>
                  <a:cubicBezTo>
                    <a:pt x="0" y="117"/>
                    <a:pt x="6" y="123"/>
                    <a:pt x="13" y="123"/>
                  </a:cubicBezTo>
                  <a:cubicBezTo>
                    <a:pt x="17" y="123"/>
                    <a:pt x="21" y="121"/>
                    <a:pt x="23" y="119"/>
                  </a:cubicBezTo>
                  <a:cubicBezTo>
                    <a:pt x="23" y="119"/>
                    <a:pt x="23" y="119"/>
                    <a:pt x="23" y="119"/>
                  </a:cubicBezTo>
                  <a:cubicBezTo>
                    <a:pt x="55" y="87"/>
                    <a:pt x="55" y="87"/>
                    <a:pt x="55" y="87"/>
                  </a:cubicBezTo>
                  <a:cubicBezTo>
                    <a:pt x="62" y="90"/>
                    <a:pt x="69" y="92"/>
                    <a:pt x="77" y="92"/>
                  </a:cubicBezTo>
                  <a:cubicBezTo>
                    <a:pt x="102" y="92"/>
                    <a:pt x="123" y="71"/>
                    <a:pt x="123" y="46"/>
                  </a:cubicBezTo>
                  <a:cubicBezTo>
                    <a:pt x="123" y="21"/>
                    <a:pt x="102" y="0"/>
                    <a:pt x="77" y="0"/>
                  </a:cubicBezTo>
                  <a:close/>
                  <a:moveTo>
                    <a:pt x="18" y="114"/>
                  </a:moveTo>
                  <a:cubicBezTo>
                    <a:pt x="17" y="115"/>
                    <a:pt x="15" y="116"/>
                    <a:pt x="13" y="116"/>
                  </a:cubicBezTo>
                  <a:cubicBezTo>
                    <a:pt x="10" y="116"/>
                    <a:pt x="7" y="113"/>
                    <a:pt x="7" y="109"/>
                  </a:cubicBezTo>
                  <a:cubicBezTo>
                    <a:pt x="7" y="107"/>
                    <a:pt x="8" y="106"/>
                    <a:pt x="9" y="104"/>
                  </a:cubicBezTo>
                  <a:cubicBezTo>
                    <a:pt x="9" y="104"/>
                    <a:pt x="9" y="104"/>
                    <a:pt x="9" y="104"/>
                  </a:cubicBezTo>
                  <a:cubicBezTo>
                    <a:pt x="40" y="73"/>
                    <a:pt x="40" y="73"/>
                    <a:pt x="40" y="73"/>
                  </a:cubicBezTo>
                  <a:cubicBezTo>
                    <a:pt x="42" y="77"/>
                    <a:pt x="46" y="80"/>
                    <a:pt x="49" y="83"/>
                  </a:cubicBezTo>
                  <a:lnTo>
                    <a:pt x="18" y="114"/>
                  </a:lnTo>
                  <a:close/>
                  <a:moveTo>
                    <a:pt x="77" y="84"/>
                  </a:moveTo>
                  <a:cubicBezTo>
                    <a:pt x="55" y="84"/>
                    <a:pt x="38" y="67"/>
                    <a:pt x="38" y="46"/>
                  </a:cubicBezTo>
                  <a:cubicBezTo>
                    <a:pt x="38" y="25"/>
                    <a:pt x="55" y="8"/>
                    <a:pt x="77" y="8"/>
                  </a:cubicBezTo>
                  <a:cubicBezTo>
                    <a:pt x="98" y="8"/>
                    <a:pt x="115" y="25"/>
                    <a:pt x="115" y="46"/>
                  </a:cubicBezTo>
                  <a:cubicBezTo>
                    <a:pt x="115" y="67"/>
                    <a:pt x="98" y="84"/>
                    <a:pt x="77" y="84"/>
                  </a:cubicBezTo>
                  <a:close/>
                  <a:moveTo>
                    <a:pt x="77" y="84"/>
                  </a:moveTo>
                  <a:cubicBezTo>
                    <a:pt x="77" y="84"/>
                    <a:pt x="77" y="84"/>
                    <a:pt x="77" y="84"/>
                  </a:cubicBezTo>
                </a:path>
              </a:pathLst>
            </a:custGeom>
            <a:grpFill/>
            <a:ln w="9525">
              <a:noFill/>
              <a:round/>
            </a:ln>
          </p:spPr>
          <p:txBody>
            <a:bodyPr vert="horz" wrap="square" lIns="121920" tIns="60960" rIns="121920" bIns="60960" numCol="1" anchor="t" anchorCtr="0" compatLnSpc="1"/>
            <a:p>
              <a:endParaRPr lang="en-US" sz="2400"/>
            </a:p>
          </p:txBody>
        </p:sp>
        <p:sp>
          <p:nvSpPr>
            <p:cNvPr id="21" name="Freeform 106"/>
            <p:cNvSpPr>
              <a:spLocks noEditPoints="1"/>
            </p:cNvSpPr>
            <p:nvPr/>
          </p:nvSpPr>
          <p:spPr bwMode="auto">
            <a:xfrm>
              <a:off x="4165600" y="3624263"/>
              <a:ext cx="84138" cy="85725"/>
            </a:xfrm>
            <a:custGeom>
              <a:avLst/>
              <a:gdLst/>
              <a:ahLst/>
              <a:cxnLst>
                <a:cxn ang="0">
                  <a:pos x="27" y="0"/>
                </a:cxn>
                <a:cxn ang="0">
                  <a:pos x="0" y="27"/>
                </a:cxn>
                <a:cxn ang="0">
                  <a:pos x="2" y="29"/>
                </a:cxn>
                <a:cxn ang="0">
                  <a:pos x="4" y="27"/>
                </a:cxn>
                <a:cxn ang="0">
                  <a:pos x="27" y="4"/>
                </a:cxn>
                <a:cxn ang="0">
                  <a:pos x="29" y="2"/>
                </a:cxn>
                <a:cxn ang="0">
                  <a:pos x="27" y="0"/>
                </a:cxn>
                <a:cxn ang="0">
                  <a:pos x="27" y="0"/>
                </a:cxn>
                <a:cxn ang="0">
                  <a:pos x="27" y="0"/>
                </a:cxn>
              </a:cxnLst>
              <a:rect l="0" t="0" r="r" b="b"/>
              <a:pathLst>
                <a:path w="29" h="29">
                  <a:moveTo>
                    <a:pt x="27" y="0"/>
                  </a:moveTo>
                  <a:cubicBezTo>
                    <a:pt x="12" y="0"/>
                    <a:pt x="0" y="12"/>
                    <a:pt x="0" y="27"/>
                  </a:cubicBezTo>
                  <a:cubicBezTo>
                    <a:pt x="0" y="28"/>
                    <a:pt x="1" y="29"/>
                    <a:pt x="2" y="29"/>
                  </a:cubicBezTo>
                  <a:cubicBezTo>
                    <a:pt x="3" y="29"/>
                    <a:pt x="4" y="28"/>
                    <a:pt x="4" y="27"/>
                  </a:cubicBezTo>
                  <a:cubicBezTo>
                    <a:pt x="4" y="14"/>
                    <a:pt x="14" y="4"/>
                    <a:pt x="27" y="4"/>
                  </a:cubicBezTo>
                  <a:cubicBezTo>
                    <a:pt x="28" y="4"/>
                    <a:pt x="29" y="3"/>
                    <a:pt x="29" y="2"/>
                  </a:cubicBezTo>
                  <a:cubicBezTo>
                    <a:pt x="29" y="1"/>
                    <a:pt x="28" y="0"/>
                    <a:pt x="27" y="0"/>
                  </a:cubicBezTo>
                  <a:close/>
                  <a:moveTo>
                    <a:pt x="27" y="0"/>
                  </a:moveTo>
                  <a:cubicBezTo>
                    <a:pt x="27" y="0"/>
                    <a:pt x="27" y="0"/>
                    <a:pt x="27" y="0"/>
                  </a:cubicBezTo>
                </a:path>
              </a:pathLst>
            </a:custGeom>
            <a:grpFill/>
            <a:ln w="9525">
              <a:noFill/>
              <a:round/>
            </a:ln>
          </p:spPr>
          <p:txBody>
            <a:bodyPr vert="horz" wrap="square" lIns="121920" tIns="60960" rIns="121920" bIns="60960" numCol="1" anchor="t" anchorCtr="0" compatLnSpc="1"/>
            <a:p>
              <a:endParaRPr lang="en-US" sz="2400"/>
            </a:p>
          </p:txBody>
        </p:sp>
      </p:grpSp>
      <p:pic>
        <p:nvPicPr>
          <p:cNvPr id="3" name="Picture 2" descr="Screenshot (377)"/>
          <p:cNvPicPr>
            <a:picLocks noChangeAspect="1"/>
          </p:cNvPicPr>
          <p:nvPr/>
        </p:nvPicPr>
        <p:blipFill>
          <a:blip r:embed="rId2"/>
          <a:stretch>
            <a:fillRect/>
          </a:stretch>
        </p:blipFill>
        <p:spPr>
          <a:xfrm>
            <a:off x="923290" y="2190115"/>
            <a:ext cx="4409440" cy="39389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after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p:cTn id="7" dur="500" decel="50000" fill="hold">
                                          <p:stCondLst>
                                            <p:cond delay="0"/>
                                          </p:stCondLst>
                                        </p:cTn>
                                        <p:tgtEl>
                                          <p:spTgt spid="88"/>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88"/>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88"/>
                                        </p:tgtEl>
                                        <p:attrNameLst>
                                          <p:attrName>ppt_w</p:attrName>
                                        </p:attrNameLst>
                                      </p:cBhvr>
                                      <p:tavLst>
                                        <p:tav tm="0">
                                          <p:val>
                                            <p:strVal val="#ppt_w*.05"/>
                                          </p:val>
                                        </p:tav>
                                        <p:tav tm="100000">
                                          <p:val>
                                            <p:strVal val="#ppt_w"/>
                                          </p:val>
                                        </p:tav>
                                      </p:tavLst>
                                    </p:anim>
                                    <p:anim calcmode="lin" valueType="num">
                                      <p:cBhvr>
                                        <p:cTn id="10" dur="1000" fill="hold"/>
                                        <p:tgtEl>
                                          <p:spTgt spid="88"/>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88"/>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88"/>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88"/>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88"/>
                                        </p:tgtEl>
                                      </p:cBhvr>
                                    </p:animEffect>
                                  </p:childTnLst>
                                </p:cTn>
                              </p:par>
                            </p:childTnLst>
                          </p:cTn>
                        </p:par>
                        <p:par>
                          <p:cTn id="15" fill="hold">
                            <p:stCondLst>
                              <p:cond delay="1000"/>
                            </p:stCondLst>
                            <p:childTnLst>
                              <p:par>
                                <p:cTn id="16" presetID="21" presetClass="entr" presetSubtype="1" fill="hold" grpId="0" nodeType="afterEffect">
                                  <p:stCondLst>
                                    <p:cond delay="0"/>
                                  </p:stCondLst>
                                  <p:childTnLst>
                                    <p:set>
                                      <p:cBhvr>
                                        <p:cTn id="17" dur="1" fill="hold">
                                          <p:stCondLst>
                                            <p:cond delay="0"/>
                                          </p:stCondLst>
                                        </p:cTn>
                                        <p:tgtEl>
                                          <p:spTgt spid="87"/>
                                        </p:tgtEl>
                                        <p:attrNameLst>
                                          <p:attrName>style.visibility</p:attrName>
                                        </p:attrNameLst>
                                      </p:cBhvr>
                                      <p:to>
                                        <p:strVal val="visible"/>
                                      </p:to>
                                    </p:set>
                                    <p:animEffect transition="in" filter="wheel(1)">
                                      <p:cBhvr>
                                        <p:cTn id="18" dur="500"/>
                                        <p:tgtEl>
                                          <p:spTgt spid="87"/>
                                        </p:tgtEl>
                                      </p:cBhvr>
                                    </p:animEffect>
                                  </p:childTnLst>
                                </p:cTn>
                              </p:par>
                            </p:childTnLst>
                          </p:cTn>
                        </p:par>
                        <p:par>
                          <p:cTn id="19" fill="hold">
                            <p:stCondLst>
                              <p:cond delay="1500"/>
                            </p:stCondLst>
                            <p:childTnLst>
                              <p:par>
                                <p:cTn id="20" presetID="53" presetClass="entr" presetSubtype="16" fill="hold" grpId="0" nodeType="afterEffect">
                                  <p:stCondLst>
                                    <p:cond delay="0"/>
                                  </p:stCondLst>
                                  <p:childTnLst>
                                    <p:set>
                                      <p:cBhvr>
                                        <p:cTn id="21" dur="1" fill="hold">
                                          <p:stCondLst>
                                            <p:cond delay="0"/>
                                          </p:stCondLst>
                                        </p:cTn>
                                        <p:tgtEl>
                                          <p:spTgt spid="92"/>
                                        </p:tgtEl>
                                        <p:attrNameLst>
                                          <p:attrName>style.visibility</p:attrName>
                                        </p:attrNameLst>
                                      </p:cBhvr>
                                      <p:to>
                                        <p:strVal val="visible"/>
                                      </p:to>
                                    </p:set>
                                    <p:anim calcmode="lin" valueType="num">
                                      <p:cBhvr>
                                        <p:cTn id="22" dur="500" fill="hold"/>
                                        <p:tgtEl>
                                          <p:spTgt spid="92"/>
                                        </p:tgtEl>
                                        <p:attrNameLst>
                                          <p:attrName>ppt_w</p:attrName>
                                        </p:attrNameLst>
                                      </p:cBhvr>
                                      <p:tavLst>
                                        <p:tav tm="0">
                                          <p:val>
                                            <p:fltVal val="0"/>
                                          </p:val>
                                        </p:tav>
                                        <p:tav tm="100000">
                                          <p:val>
                                            <p:strVal val="#ppt_w"/>
                                          </p:val>
                                        </p:tav>
                                      </p:tavLst>
                                    </p:anim>
                                    <p:anim calcmode="lin" valueType="num">
                                      <p:cBhvr>
                                        <p:cTn id="23" dur="500" fill="hold"/>
                                        <p:tgtEl>
                                          <p:spTgt spid="92"/>
                                        </p:tgtEl>
                                        <p:attrNameLst>
                                          <p:attrName>ppt_h</p:attrName>
                                        </p:attrNameLst>
                                      </p:cBhvr>
                                      <p:tavLst>
                                        <p:tav tm="0">
                                          <p:val>
                                            <p:fltVal val="0"/>
                                          </p:val>
                                        </p:tav>
                                        <p:tav tm="100000">
                                          <p:val>
                                            <p:strVal val="#ppt_h"/>
                                          </p:val>
                                        </p:tav>
                                      </p:tavLst>
                                    </p:anim>
                                    <p:animEffect transition="in" filter="fade">
                                      <p:cBhvr>
                                        <p:cTn id="24" dur="500"/>
                                        <p:tgtEl>
                                          <p:spTgt spid="92"/>
                                        </p:tgtEl>
                                      </p:cBhvr>
                                    </p:animEffect>
                                  </p:childTnLst>
                                </p:cTn>
                              </p:par>
                            </p:childTnLst>
                          </p:cTn>
                        </p:par>
                        <p:par>
                          <p:cTn id="25" fill="hold">
                            <p:stCondLst>
                              <p:cond delay="2000"/>
                            </p:stCondLst>
                            <p:childTnLst>
                              <p:par>
                                <p:cTn id="26" presetID="25" presetClass="entr" presetSubtype="0" fill="hold" grpId="0" nodeType="afterEffect">
                                  <p:stCondLst>
                                    <p:cond delay="0"/>
                                  </p:stCondLst>
                                  <p:childTnLst>
                                    <p:set>
                                      <p:cBhvr>
                                        <p:cTn id="27" dur="1" fill="hold">
                                          <p:stCondLst>
                                            <p:cond delay="0"/>
                                          </p:stCondLst>
                                        </p:cTn>
                                        <p:tgtEl>
                                          <p:spTgt spid="90"/>
                                        </p:tgtEl>
                                        <p:attrNameLst>
                                          <p:attrName>style.visibility</p:attrName>
                                        </p:attrNameLst>
                                      </p:cBhvr>
                                      <p:to>
                                        <p:strVal val="visible"/>
                                      </p:to>
                                    </p:set>
                                    <p:anim calcmode="lin" valueType="num">
                                      <p:cBhvr>
                                        <p:cTn id="28" dur="500" decel="50000" fill="hold">
                                          <p:stCondLst>
                                            <p:cond delay="0"/>
                                          </p:stCondLst>
                                        </p:cTn>
                                        <p:tgtEl>
                                          <p:spTgt spid="90"/>
                                        </p:tgtEl>
                                        <p:attrNameLst>
                                          <p:attrName>style.rotation</p:attrName>
                                        </p:attrNameLst>
                                      </p:cBhvr>
                                      <p:tavLst>
                                        <p:tav tm="0">
                                          <p:val>
                                            <p:fltVal val="-90"/>
                                          </p:val>
                                        </p:tav>
                                        <p:tav tm="100000">
                                          <p:val>
                                            <p:fltVal val="0"/>
                                          </p:val>
                                        </p:tav>
                                      </p:tavLst>
                                    </p:anim>
                                    <p:anim calcmode="lin" valueType="num">
                                      <p:cBhvr>
                                        <p:cTn id="29" dur="500" decel="50000" fill="hold">
                                          <p:stCondLst>
                                            <p:cond delay="0"/>
                                          </p:stCondLst>
                                        </p:cTn>
                                        <p:tgtEl>
                                          <p:spTgt spid="90"/>
                                        </p:tgtEl>
                                        <p:attrNameLst>
                                          <p:attrName>ppt_w</p:attrName>
                                        </p:attrNameLst>
                                      </p:cBhvr>
                                      <p:tavLst>
                                        <p:tav tm="0">
                                          <p:val>
                                            <p:strVal val="#ppt_w"/>
                                          </p:val>
                                        </p:tav>
                                        <p:tav tm="100000">
                                          <p:val>
                                            <p:strVal val="#ppt_w*.05"/>
                                          </p:val>
                                        </p:tav>
                                      </p:tavLst>
                                    </p:anim>
                                    <p:anim calcmode="lin" valueType="num">
                                      <p:cBhvr>
                                        <p:cTn id="30" dur="500" accel="50000" fill="hold">
                                          <p:stCondLst>
                                            <p:cond delay="500"/>
                                          </p:stCondLst>
                                        </p:cTn>
                                        <p:tgtEl>
                                          <p:spTgt spid="90"/>
                                        </p:tgtEl>
                                        <p:attrNameLst>
                                          <p:attrName>ppt_w</p:attrName>
                                        </p:attrNameLst>
                                      </p:cBhvr>
                                      <p:tavLst>
                                        <p:tav tm="0">
                                          <p:val>
                                            <p:strVal val="#ppt_w*.05"/>
                                          </p:val>
                                        </p:tav>
                                        <p:tav tm="100000">
                                          <p:val>
                                            <p:strVal val="#ppt_w"/>
                                          </p:val>
                                        </p:tav>
                                      </p:tavLst>
                                    </p:anim>
                                    <p:anim calcmode="lin" valueType="num">
                                      <p:cBhvr>
                                        <p:cTn id="31" dur="1000" fill="hold"/>
                                        <p:tgtEl>
                                          <p:spTgt spid="90"/>
                                        </p:tgtEl>
                                        <p:attrNameLst>
                                          <p:attrName>ppt_h</p:attrName>
                                        </p:attrNameLst>
                                      </p:cBhvr>
                                      <p:tavLst>
                                        <p:tav tm="0">
                                          <p:val>
                                            <p:strVal val="#ppt_h"/>
                                          </p:val>
                                        </p:tav>
                                        <p:tav tm="100000">
                                          <p:val>
                                            <p:strVal val="#ppt_h"/>
                                          </p:val>
                                        </p:tav>
                                      </p:tavLst>
                                    </p:anim>
                                    <p:anim calcmode="lin" valueType="num">
                                      <p:cBhvr>
                                        <p:cTn id="32" dur="500" decel="50000" fill="hold">
                                          <p:stCondLst>
                                            <p:cond delay="0"/>
                                          </p:stCondLst>
                                        </p:cTn>
                                        <p:tgtEl>
                                          <p:spTgt spid="90"/>
                                        </p:tgtEl>
                                        <p:attrNameLst>
                                          <p:attrName>ppt_x</p:attrName>
                                        </p:attrNameLst>
                                      </p:cBhvr>
                                      <p:tavLst>
                                        <p:tav tm="0">
                                          <p:val>
                                            <p:strVal val="#ppt_x+.4"/>
                                          </p:val>
                                        </p:tav>
                                        <p:tav tm="100000">
                                          <p:val>
                                            <p:strVal val="#ppt_x"/>
                                          </p:val>
                                        </p:tav>
                                      </p:tavLst>
                                    </p:anim>
                                    <p:anim calcmode="lin" valueType="num">
                                      <p:cBhvr>
                                        <p:cTn id="33" dur="500" decel="50000" fill="hold">
                                          <p:stCondLst>
                                            <p:cond delay="0"/>
                                          </p:stCondLst>
                                        </p:cTn>
                                        <p:tgtEl>
                                          <p:spTgt spid="90"/>
                                        </p:tgtEl>
                                        <p:attrNameLst>
                                          <p:attrName>ppt_y</p:attrName>
                                        </p:attrNameLst>
                                      </p:cBhvr>
                                      <p:tavLst>
                                        <p:tav tm="0">
                                          <p:val>
                                            <p:strVal val="#ppt_y-.2"/>
                                          </p:val>
                                        </p:tav>
                                        <p:tav tm="100000">
                                          <p:val>
                                            <p:strVal val="#ppt_y+.1"/>
                                          </p:val>
                                        </p:tav>
                                      </p:tavLst>
                                    </p:anim>
                                    <p:anim calcmode="lin" valueType="num">
                                      <p:cBhvr>
                                        <p:cTn id="34" dur="500" accel="50000" fill="hold">
                                          <p:stCondLst>
                                            <p:cond delay="500"/>
                                          </p:stCondLst>
                                        </p:cTn>
                                        <p:tgtEl>
                                          <p:spTgt spid="90"/>
                                        </p:tgtEl>
                                        <p:attrNameLst>
                                          <p:attrName>ppt_y</p:attrName>
                                        </p:attrNameLst>
                                      </p:cBhvr>
                                      <p:tavLst>
                                        <p:tav tm="0">
                                          <p:val>
                                            <p:strVal val="#ppt_y+.1"/>
                                          </p:val>
                                        </p:tav>
                                        <p:tav tm="100000">
                                          <p:val>
                                            <p:strVal val="#ppt_y"/>
                                          </p:val>
                                        </p:tav>
                                      </p:tavLst>
                                    </p:anim>
                                    <p:animEffect transition="in" filter="fade">
                                      <p:cBhvr>
                                        <p:cTn id="35" dur="1000" decel="50000">
                                          <p:stCondLst>
                                            <p:cond delay="0"/>
                                          </p:stCondLst>
                                        </p:cTn>
                                        <p:tgtEl>
                                          <p:spTgt spid="90"/>
                                        </p:tgtEl>
                                      </p:cBhvr>
                                    </p:animEffect>
                                  </p:childTnLst>
                                </p:cTn>
                              </p:par>
                            </p:childTnLst>
                          </p:cTn>
                        </p:par>
                        <p:par>
                          <p:cTn id="36" fill="hold">
                            <p:stCondLst>
                              <p:cond delay="3000"/>
                            </p:stCondLst>
                            <p:childTnLst>
                              <p:par>
                                <p:cTn id="37" presetID="21" presetClass="entr" presetSubtype="1" fill="hold" grpId="0" nodeType="afterEffect">
                                  <p:stCondLst>
                                    <p:cond delay="0"/>
                                  </p:stCondLst>
                                  <p:childTnLst>
                                    <p:set>
                                      <p:cBhvr>
                                        <p:cTn id="38" dur="1" fill="hold">
                                          <p:stCondLst>
                                            <p:cond delay="0"/>
                                          </p:stCondLst>
                                        </p:cTn>
                                        <p:tgtEl>
                                          <p:spTgt spid="89"/>
                                        </p:tgtEl>
                                        <p:attrNameLst>
                                          <p:attrName>style.visibility</p:attrName>
                                        </p:attrNameLst>
                                      </p:cBhvr>
                                      <p:to>
                                        <p:strVal val="visible"/>
                                      </p:to>
                                    </p:set>
                                    <p:animEffect transition="in" filter="wheel(1)">
                                      <p:cBhvr>
                                        <p:cTn id="39" dur="500"/>
                                        <p:tgtEl>
                                          <p:spTgt spid="89"/>
                                        </p:tgtEl>
                                      </p:cBhvr>
                                    </p:animEffect>
                                  </p:childTnLst>
                                </p:cTn>
                              </p:par>
                            </p:childTnLst>
                          </p:cTn>
                        </p:par>
                        <p:par>
                          <p:cTn id="40" fill="hold">
                            <p:stCondLst>
                              <p:cond delay="3500"/>
                            </p:stCondLst>
                            <p:childTnLst>
                              <p:par>
                                <p:cTn id="41" presetID="53" presetClass="entr" presetSubtype="16" fill="hold" grpId="0" nodeType="afterEffect">
                                  <p:stCondLst>
                                    <p:cond delay="0"/>
                                  </p:stCondLst>
                                  <p:childTnLst>
                                    <p:set>
                                      <p:cBhvr>
                                        <p:cTn id="42" dur="1" fill="hold">
                                          <p:stCondLst>
                                            <p:cond delay="0"/>
                                          </p:stCondLst>
                                        </p:cTn>
                                        <p:tgtEl>
                                          <p:spTgt spid="93"/>
                                        </p:tgtEl>
                                        <p:attrNameLst>
                                          <p:attrName>style.visibility</p:attrName>
                                        </p:attrNameLst>
                                      </p:cBhvr>
                                      <p:to>
                                        <p:strVal val="visible"/>
                                      </p:to>
                                    </p:set>
                                    <p:anim calcmode="lin" valueType="num">
                                      <p:cBhvr>
                                        <p:cTn id="43" dur="500" fill="hold"/>
                                        <p:tgtEl>
                                          <p:spTgt spid="93"/>
                                        </p:tgtEl>
                                        <p:attrNameLst>
                                          <p:attrName>ppt_w</p:attrName>
                                        </p:attrNameLst>
                                      </p:cBhvr>
                                      <p:tavLst>
                                        <p:tav tm="0">
                                          <p:val>
                                            <p:fltVal val="0"/>
                                          </p:val>
                                        </p:tav>
                                        <p:tav tm="100000">
                                          <p:val>
                                            <p:strVal val="#ppt_w"/>
                                          </p:val>
                                        </p:tav>
                                      </p:tavLst>
                                    </p:anim>
                                    <p:anim calcmode="lin" valueType="num">
                                      <p:cBhvr>
                                        <p:cTn id="44" dur="500" fill="hold"/>
                                        <p:tgtEl>
                                          <p:spTgt spid="93"/>
                                        </p:tgtEl>
                                        <p:attrNameLst>
                                          <p:attrName>ppt_h</p:attrName>
                                        </p:attrNameLst>
                                      </p:cBhvr>
                                      <p:tavLst>
                                        <p:tav tm="0">
                                          <p:val>
                                            <p:fltVal val="0"/>
                                          </p:val>
                                        </p:tav>
                                        <p:tav tm="100000">
                                          <p:val>
                                            <p:strVal val="#ppt_h"/>
                                          </p:val>
                                        </p:tav>
                                      </p:tavLst>
                                    </p:anim>
                                    <p:animEffect transition="in" filter="fade">
                                      <p:cBhvr>
                                        <p:cTn id="45" dur="500"/>
                                        <p:tgtEl>
                                          <p:spTgt spid="93"/>
                                        </p:tgtEl>
                                      </p:cBhvr>
                                    </p:animEffect>
                                  </p:childTnLst>
                                </p:cTn>
                              </p:par>
                            </p:childTnLst>
                          </p:cTn>
                        </p:par>
                        <p:par>
                          <p:cTn id="46" fill="hold">
                            <p:stCondLst>
                              <p:cond delay="4000"/>
                            </p:stCondLst>
                            <p:childTnLst>
                              <p:par>
                                <p:cTn id="47" presetID="50" presetClass="entr" presetSubtype="0" decel="100000" fill="hold" grpId="0" nodeType="afterEffect">
                                  <p:stCondLst>
                                    <p:cond delay="0"/>
                                  </p:stCondLst>
                                  <p:childTnLst>
                                    <p:set>
                                      <p:cBhvr>
                                        <p:cTn id="48" dur="1" fill="hold">
                                          <p:stCondLst>
                                            <p:cond delay="0"/>
                                          </p:stCondLst>
                                        </p:cTn>
                                        <p:tgtEl>
                                          <p:spTgt spid="20"/>
                                        </p:tgtEl>
                                        <p:attrNameLst>
                                          <p:attrName>style.visibility</p:attrName>
                                        </p:attrNameLst>
                                      </p:cBhvr>
                                      <p:to>
                                        <p:strVal val="visible"/>
                                      </p:to>
                                    </p:set>
                                    <p:anim calcmode="lin" valueType="num">
                                      <p:cBhvr>
                                        <p:cTn id="49" dur="1000" fill="hold"/>
                                        <p:tgtEl>
                                          <p:spTgt spid="20"/>
                                        </p:tgtEl>
                                        <p:attrNameLst>
                                          <p:attrName>ppt_w</p:attrName>
                                        </p:attrNameLst>
                                      </p:cBhvr>
                                      <p:tavLst>
                                        <p:tav tm="0">
                                          <p:val>
                                            <p:strVal val="#ppt_w+.3"/>
                                          </p:val>
                                        </p:tav>
                                        <p:tav tm="100000">
                                          <p:val>
                                            <p:strVal val="#ppt_w"/>
                                          </p:val>
                                        </p:tav>
                                      </p:tavLst>
                                    </p:anim>
                                    <p:anim calcmode="lin" valueType="num">
                                      <p:cBhvr>
                                        <p:cTn id="50" dur="1000" fill="hold"/>
                                        <p:tgtEl>
                                          <p:spTgt spid="20"/>
                                        </p:tgtEl>
                                        <p:attrNameLst>
                                          <p:attrName>ppt_h</p:attrName>
                                        </p:attrNameLst>
                                      </p:cBhvr>
                                      <p:tavLst>
                                        <p:tav tm="0">
                                          <p:val>
                                            <p:strVal val="#ppt_h"/>
                                          </p:val>
                                        </p:tav>
                                        <p:tav tm="100000">
                                          <p:val>
                                            <p:strVal val="#ppt_h"/>
                                          </p:val>
                                        </p:tav>
                                      </p:tavLst>
                                    </p:anim>
                                    <p:animEffect transition="in" filter="fade">
                                      <p:cBhvr>
                                        <p:cTn id="51" dur="1000"/>
                                        <p:tgtEl>
                                          <p:spTgt spid="20"/>
                                        </p:tgtEl>
                                      </p:cBhvr>
                                    </p:animEffect>
                                  </p:childTnLst>
                                </p:cTn>
                              </p:par>
                            </p:childTnLst>
                          </p:cTn>
                        </p:par>
                        <p:par>
                          <p:cTn id="52" fill="hold">
                            <p:stCondLst>
                              <p:cond delay="5000"/>
                            </p:stCondLst>
                            <p:childTnLst>
                              <p:par>
                                <p:cTn id="53" presetID="23" presetClass="entr" presetSubtype="16" fill="hold" nodeType="afterEffect">
                                  <p:stCondLst>
                                    <p:cond delay="0"/>
                                  </p:stCondLst>
                                  <p:childTnLst>
                                    <p:set>
                                      <p:cBhvr>
                                        <p:cTn id="54" dur="1" fill="hold">
                                          <p:stCondLst>
                                            <p:cond delay="0"/>
                                          </p:stCondLst>
                                        </p:cTn>
                                        <p:tgtEl>
                                          <p:spTgt spid="14"/>
                                        </p:tgtEl>
                                        <p:attrNameLst>
                                          <p:attrName>style.visibility</p:attrName>
                                        </p:attrNameLst>
                                      </p:cBhvr>
                                      <p:to>
                                        <p:strVal val="visible"/>
                                      </p:to>
                                    </p:set>
                                    <p:anim calcmode="lin" valueType="num">
                                      <p:cBhvr>
                                        <p:cTn id="55" dur="500" fill="hold"/>
                                        <p:tgtEl>
                                          <p:spTgt spid="14"/>
                                        </p:tgtEl>
                                        <p:attrNameLst>
                                          <p:attrName>ppt_w</p:attrName>
                                        </p:attrNameLst>
                                      </p:cBhvr>
                                      <p:tavLst>
                                        <p:tav tm="0">
                                          <p:val>
                                            <p:fltVal val="0"/>
                                          </p:val>
                                        </p:tav>
                                        <p:tav tm="100000">
                                          <p:val>
                                            <p:strVal val="#ppt_w"/>
                                          </p:val>
                                        </p:tav>
                                      </p:tavLst>
                                    </p:anim>
                                    <p:anim calcmode="lin" valueType="num">
                                      <p:cBhvr>
                                        <p:cTn id="56" dur="500" fill="hold"/>
                                        <p:tgtEl>
                                          <p:spTgt spid="1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88" grpId="0" animBg="1"/>
      <p:bldP spid="89" grpId="0" animBg="1"/>
      <p:bldP spid="90" grpId="0" animBg="1"/>
      <p:bldP spid="92" grpId="0"/>
      <p:bldP spid="93" grpId="0"/>
      <p:bldP spid="2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sp>
        <p:nvSpPr>
          <p:cNvPr id="42" name="ïšlîḑè"/>
          <p:cNvSpPr/>
          <p:nvPr/>
        </p:nvSpPr>
        <p:spPr>
          <a:xfrm>
            <a:off x="3842564" y="2726968"/>
            <a:ext cx="1064335" cy="193185"/>
          </a:xfrm>
          <a:custGeom>
            <a:avLst/>
            <a:gdLst/>
            <a:ahLst/>
            <a:cxnLst>
              <a:cxn ang="0">
                <a:pos x="wd2" y="hd2"/>
              </a:cxn>
              <a:cxn ang="5400000">
                <a:pos x="wd2" y="hd2"/>
              </a:cxn>
              <a:cxn ang="10800000">
                <a:pos x="wd2" y="hd2"/>
              </a:cxn>
              <a:cxn ang="16200000">
                <a:pos x="wd2" y="hd2"/>
              </a:cxn>
            </a:cxnLst>
            <a:rect l="0" t="0" r="r" b="b"/>
            <a:pathLst>
              <a:path w="21600" h="10215" extrusionOk="0">
                <a:moveTo>
                  <a:pt x="21600" y="10215"/>
                </a:moveTo>
                <a:cubicBezTo>
                  <a:pt x="10944" y="-11385"/>
                  <a:pt x="0" y="7982"/>
                  <a:pt x="0" y="7982"/>
                </a:cubicBezTo>
              </a:path>
            </a:pathLst>
          </a:custGeom>
          <a:noFill/>
          <a:ln w="22225" cap="flat">
            <a:solidFill>
              <a:schemeClr val="tx1">
                <a:lumMod val="50000"/>
                <a:lumOff val="50000"/>
              </a:schemeClr>
            </a:solidFill>
            <a:prstDash val="solid"/>
            <a:miter lim="400000"/>
            <a:headEnd type="triangle" w="med" len="med"/>
          </a:ln>
          <a:effectLst/>
        </p:spPr>
        <p:txBody>
          <a:bodyPr wrap="square" lIns="91440" tIns="45720" rIns="91440" bIns="45720" numCol="1" anchor="ctr">
            <a:normAutofit fontScale="325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84200">
              <a:lnSpc>
                <a:spcPct val="110000"/>
              </a:lnSpc>
              <a:spcBef>
                <a:spcPts val="3000"/>
              </a:spcBef>
              <a:defRPr sz="2000">
                <a:solidFill>
                  <a:srgbClr val="4C4C4C"/>
                </a:solidFill>
              </a:defRPr>
            </a:pPr>
          </a:p>
        </p:txBody>
      </p:sp>
      <p:sp>
        <p:nvSpPr>
          <p:cNvPr id="43" name="ïṡļiďé"/>
          <p:cNvSpPr/>
          <p:nvPr/>
        </p:nvSpPr>
        <p:spPr>
          <a:xfrm>
            <a:off x="7189120" y="2719989"/>
            <a:ext cx="1064335" cy="193184"/>
          </a:xfrm>
          <a:custGeom>
            <a:avLst/>
            <a:gdLst/>
            <a:ahLst/>
            <a:cxnLst>
              <a:cxn ang="0">
                <a:pos x="wd2" y="hd2"/>
              </a:cxn>
              <a:cxn ang="5400000">
                <a:pos x="wd2" y="hd2"/>
              </a:cxn>
              <a:cxn ang="10800000">
                <a:pos x="wd2" y="hd2"/>
              </a:cxn>
              <a:cxn ang="16200000">
                <a:pos x="wd2" y="hd2"/>
              </a:cxn>
            </a:cxnLst>
            <a:rect l="0" t="0" r="r" b="b"/>
            <a:pathLst>
              <a:path w="21600" h="10215" extrusionOk="0">
                <a:moveTo>
                  <a:pt x="21600" y="10215"/>
                </a:moveTo>
                <a:cubicBezTo>
                  <a:pt x="10944" y="-11385"/>
                  <a:pt x="0" y="7982"/>
                  <a:pt x="0" y="7982"/>
                </a:cubicBezTo>
              </a:path>
            </a:pathLst>
          </a:custGeom>
          <a:noFill/>
          <a:ln w="22225" cap="flat">
            <a:solidFill>
              <a:schemeClr val="tx1">
                <a:lumMod val="50000"/>
                <a:lumOff val="50000"/>
              </a:schemeClr>
            </a:solidFill>
            <a:prstDash val="solid"/>
            <a:miter lim="400000"/>
            <a:headEnd type="triangle" w="med" len="med"/>
          </a:ln>
          <a:effectLst/>
        </p:spPr>
        <p:txBody>
          <a:bodyPr wrap="square" lIns="91440" tIns="45720" rIns="91440" bIns="45720" numCol="1" anchor="ctr">
            <a:normAutofit fontScale="325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84200">
              <a:lnSpc>
                <a:spcPct val="110000"/>
              </a:lnSpc>
              <a:spcBef>
                <a:spcPts val="3000"/>
              </a:spcBef>
              <a:defRPr sz="2000">
                <a:solidFill>
                  <a:srgbClr val="4C4C4C"/>
                </a:solidFill>
              </a:defRPr>
            </a:pPr>
          </a:p>
        </p:txBody>
      </p:sp>
      <p:sp>
        <p:nvSpPr>
          <p:cNvPr id="44" name="îṣliďê"/>
          <p:cNvSpPr/>
          <p:nvPr/>
        </p:nvSpPr>
        <p:spPr>
          <a:xfrm rot="10800000" flipH="1">
            <a:off x="5512582" y="5048448"/>
            <a:ext cx="1064335" cy="193185"/>
          </a:xfrm>
          <a:custGeom>
            <a:avLst/>
            <a:gdLst/>
            <a:ahLst/>
            <a:cxnLst>
              <a:cxn ang="0">
                <a:pos x="wd2" y="hd2"/>
              </a:cxn>
              <a:cxn ang="5400000">
                <a:pos x="wd2" y="hd2"/>
              </a:cxn>
              <a:cxn ang="10800000">
                <a:pos x="wd2" y="hd2"/>
              </a:cxn>
              <a:cxn ang="16200000">
                <a:pos x="wd2" y="hd2"/>
              </a:cxn>
            </a:cxnLst>
            <a:rect l="0" t="0" r="r" b="b"/>
            <a:pathLst>
              <a:path w="21600" h="10215" extrusionOk="0">
                <a:moveTo>
                  <a:pt x="21600" y="10215"/>
                </a:moveTo>
                <a:cubicBezTo>
                  <a:pt x="10944" y="-11385"/>
                  <a:pt x="0" y="7982"/>
                  <a:pt x="0" y="7982"/>
                </a:cubicBezTo>
              </a:path>
            </a:pathLst>
          </a:custGeom>
          <a:noFill/>
          <a:ln w="22225" cap="flat">
            <a:solidFill>
              <a:schemeClr val="tx1">
                <a:lumMod val="50000"/>
                <a:lumOff val="50000"/>
              </a:schemeClr>
            </a:solidFill>
            <a:prstDash val="solid"/>
            <a:miter lim="400000"/>
            <a:headEnd type="triangle" w="med" len="med"/>
          </a:ln>
          <a:effectLst/>
        </p:spPr>
        <p:txBody>
          <a:bodyPr wrap="square" lIns="91440" tIns="45720" rIns="91440" bIns="45720" numCol="1" anchor="ctr">
            <a:normAutofit fontScale="325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84200">
              <a:lnSpc>
                <a:spcPct val="110000"/>
              </a:lnSpc>
              <a:spcBef>
                <a:spcPts val="3000"/>
              </a:spcBef>
              <a:defRPr sz="2000">
                <a:solidFill>
                  <a:srgbClr val="4C4C4C"/>
                </a:solidFill>
              </a:defRPr>
            </a:pPr>
          </a:p>
        </p:txBody>
      </p:sp>
      <p:sp>
        <p:nvSpPr>
          <p:cNvPr id="45" name="î$ḻïḋê"/>
          <p:cNvSpPr/>
          <p:nvPr/>
        </p:nvSpPr>
        <p:spPr bwMode="auto">
          <a:xfrm>
            <a:off x="2135339" y="4667534"/>
            <a:ext cx="955760" cy="955760"/>
          </a:xfrm>
          <a:prstGeom prst="ellipse">
            <a:avLst/>
          </a:prstGeom>
          <a:solidFill>
            <a:srgbClr val="0B5E9B"/>
          </a:solidFill>
          <a:ln w="38100">
            <a:solidFill>
              <a:schemeClr val="bg2"/>
            </a:solidFill>
          </a:ln>
          <a:effectLst/>
        </p:spPr>
        <p:txBody>
          <a:bodyPr wrap="square" lIns="91440" tIns="45720" rIns="91440" bIns="4572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3200"/>
          </a:p>
        </p:txBody>
      </p:sp>
      <p:sp>
        <p:nvSpPr>
          <p:cNvPr id="46" name="iṡ1ïdé"/>
          <p:cNvSpPr/>
          <p:nvPr/>
        </p:nvSpPr>
        <p:spPr bwMode="auto">
          <a:xfrm>
            <a:off x="2408599" y="4886323"/>
            <a:ext cx="409236" cy="422930"/>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solidFill>
            <a:schemeClr val="bg1"/>
          </a:solidFill>
          <a:ln>
            <a:noFill/>
          </a:ln>
        </p:spPr>
        <p:txBody>
          <a:bodyPr wrap="square" lIns="91440" tIns="45720" rIns="91440" bIns="4572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8" name="ïṥ1ïḓé"/>
          <p:cNvSpPr/>
          <p:nvPr/>
        </p:nvSpPr>
        <p:spPr bwMode="auto">
          <a:xfrm>
            <a:off x="5715635" y="5308600"/>
            <a:ext cx="790575" cy="612140"/>
          </a:xfrm>
          <a:prstGeom prst="ellipse">
            <a:avLst/>
          </a:prstGeom>
          <a:solidFill>
            <a:srgbClr val="0B5E9B"/>
          </a:solidFill>
          <a:ln w="38100">
            <a:solidFill>
              <a:schemeClr val="bg2"/>
            </a:solidFill>
          </a:ln>
          <a:effectLst/>
        </p:spPr>
        <p:txBody>
          <a:bodyPr wrap="square" lIns="91440" tIns="45720" rIns="91440" bIns="45720">
            <a:normAutofit fontScale="7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3200"/>
          </a:p>
        </p:txBody>
      </p:sp>
      <p:sp>
        <p:nvSpPr>
          <p:cNvPr id="49" name="íṣļîḍe"/>
          <p:cNvSpPr/>
          <p:nvPr/>
        </p:nvSpPr>
        <p:spPr bwMode="auto">
          <a:xfrm>
            <a:off x="5887565" y="5349600"/>
            <a:ext cx="427356" cy="463667"/>
          </a:xfrm>
          <a:custGeom>
            <a:avLst/>
            <a:gdLst>
              <a:gd name="connsiteX0" fmla="*/ 191479 w 561065"/>
              <a:gd name="connsiteY0" fmla="*/ 375902 h 608735"/>
              <a:gd name="connsiteX1" fmla="*/ 245437 w 561065"/>
              <a:gd name="connsiteY1" fmla="*/ 535655 h 608735"/>
              <a:gd name="connsiteX2" fmla="*/ 250809 w 561065"/>
              <a:gd name="connsiteY2" fmla="*/ 420563 h 608735"/>
              <a:gd name="connsiteX3" fmla="*/ 246371 w 561065"/>
              <a:gd name="connsiteY3" fmla="*/ 411817 h 608735"/>
              <a:gd name="connsiteX4" fmla="*/ 228911 w 561065"/>
              <a:gd name="connsiteY4" fmla="*/ 377418 h 608735"/>
              <a:gd name="connsiteX5" fmla="*/ 280299 w 561065"/>
              <a:gd name="connsiteY5" fmla="*/ 393743 h 608735"/>
              <a:gd name="connsiteX6" fmla="*/ 332563 w 561065"/>
              <a:gd name="connsiteY6" fmla="*/ 376718 h 608735"/>
              <a:gd name="connsiteX7" fmla="*/ 314811 w 561065"/>
              <a:gd name="connsiteY7" fmla="*/ 411817 h 608735"/>
              <a:gd name="connsiteX8" fmla="*/ 310373 w 561065"/>
              <a:gd name="connsiteY8" fmla="*/ 420563 h 608735"/>
              <a:gd name="connsiteX9" fmla="*/ 315745 w 561065"/>
              <a:gd name="connsiteY9" fmla="*/ 535655 h 608735"/>
              <a:gd name="connsiteX10" fmla="*/ 369644 w 561065"/>
              <a:gd name="connsiteY10" fmla="*/ 375960 h 608735"/>
              <a:gd name="connsiteX11" fmla="*/ 443223 w 561065"/>
              <a:gd name="connsiteY11" fmla="*/ 403946 h 608735"/>
              <a:gd name="connsiteX12" fmla="*/ 506290 w 561065"/>
              <a:gd name="connsiteY12" fmla="*/ 430241 h 608735"/>
              <a:gd name="connsiteX13" fmla="*/ 507925 w 561065"/>
              <a:gd name="connsiteY13" fmla="*/ 430999 h 608735"/>
              <a:gd name="connsiteX14" fmla="*/ 510728 w 561065"/>
              <a:gd name="connsiteY14" fmla="*/ 432573 h 608735"/>
              <a:gd name="connsiteX15" fmla="*/ 528831 w 561065"/>
              <a:gd name="connsiteY15" fmla="*/ 452630 h 608735"/>
              <a:gd name="connsiteX16" fmla="*/ 528831 w 561065"/>
              <a:gd name="connsiteY16" fmla="*/ 452688 h 608735"/>
              <a:gd name="connsiteX17" fmla="*/ 532042 w 561065"/>
              <a:gd name="connsiteY17" fmla="*/ 462308 h 608735"/>
              <a:gd name="connsiteX18" fmla="*/ 558671 w 561065"/>
              <a:gd name="connsiteY18" fmla="*/ 548307 h 608735"/>
              <a:gd name="connsiteX19" fmla="*/ 560539 w 561065"/>
              <a:gd name="connsiteY19" fmla="*/ 555828 h 608735"/>
              <a:gd name="connsiteX20" fmla="*/ 561065 w 561065"/>
              <a:gd name="connsiteY20" fmla="*/ 562824 h 608735"/>
              <a:gd name="connsiteX21" fmla="*/ 515166 w 561065"/>
              <a:gd name="connsiteY21" fmla="*/ 608710 h 608735"/>
              <a:gd name="connsiteX22" fmla="*/ 471311 w 561065"/>
              <a:gd name="connsiteY22" fmla="*/ 608710 h 608735"/>
              <a:gd name="connsiteX23" fmla="*/ 283044 w 561065"/>
              <a:gd name="connsiteY23" fmla="*/ 608710 h 608735"/>
              <a:gd name="connsiteX24" fmla="*/ 280532 w 561065"/>
              <a:gd name="connsiteY24" fmla="*/ 608710 h 608735"/>
              <a:gd name="connsiteX25" fmla="*/ 278080 w 561065"/>
              <a:gd name="connsiteY25" fmla="*/ 608710 h 608735"/>
              <a:gd name="connsiteX26" fmla="*/ 89812 w 561065"/>
              <a:gd name="connsiteY26" fmla="*/ 608710 h 608735"/>
              <a:gd name="connsiteX27" fmla="*/ 45957 w 561065"/>
              <a:gd name="connsiteY27" fmla="*/ 608710 h 608735"/>
              <a:gd name="connsiteX28" fmla="*/ 0 w 561065"/>
              <a:gd name="connsiteY28" fmla="*/ 562824 h 608735"/>
              <a:gd name="connsiteX29" fmla="*/ 584 w 561065"/>
              <a:gd name="connsiteY29" fmla="*/ 555828 h 608735"/>
              <a:gd name="connsiteX30" fmla="*/ 2453 w 561065"/>
              <a:gd name="connsiteY30" fmla="*/ 548307 h 608735"/>
              <a:gd name="connsiteX31" fmla="*/ 29081 w 561065"/>
              <a:gd name="connsiteY31" fmla="*/ 462308 h 608735"/>
              <a:gd name="connsiteX32" fmla="*/ 32234 w 561065"/>
              <a:gd name="connsiteY32" fmla="*/ 452688 h 608735"/>
              <a:gd name="connsiteX33" fmla="*/ 32234 w 561065"/>
              <a:gd name="connsiteY33" fmla="*/ 452630 h 608735"/>
              <a:gd name="connsiteX34" fmla="*/ 50395 w 561065"/>
              <a:gd name="connsiteY34" fmla="*/ 432457 h 608735"/>
              <a:gd name="connsiteX35" fmla="*/ 53198 w 561065"/>
              <a:gd name="connsiteY35" fmla="*/ 430941 h 608735"/>
              <a:gd name="connsiteX36" fmla="*/ 54833 w 561065"/>
              <a:gd name="connsiteY36" fmla="*/ 430125 h 608735"/>
              <a:gd name="connsiteX37" fmla="*/ 117901 w 561065"/>
              <a:gd name="connsiteY37" fmla="*/ 403888 h 608735"/>
              <a:gd name="connsiteX38" fmla="*/ 191479 w 561065"/>
              <a:gd name="connsiteY38" fmla="*/ 375902 h 608735"/>
              <a:gd name="connsiteX39" fmla="*/ 277747 w 561065"/>
              <a:gd name="connsiteY39" fmla="*/ 0 h 608735"/>
              <a:gd name="connsiteX40" fmla="*/ 277980 w 561065"/>
              <a:gd name="connsiteY40" fmla="*/ 0 h 608735"/>
              <a:gd name="connsiteX41" fmla="*/ 278214 w 561065"/>
              <a:gd name="connsiteY41" fmla="*/ 0 h 608735"/>
              <a:gd name="connsiteX42" fmla="*/ 280491 w 561065"/>
              <a:gd name="connsiteY42" fmla="*/ 0 h 608735"/>
              <a:gd name="connsiteX43" fmla="*/ 282768 w 561065"/>
              <a:gd name="connsiteY43" fmla="*/ 0 h 608735"/>
              <a:gd name="connsiteX44" fmla="*/ 283001 w 561065"/>
              <a:gd name="connsiteY44" fmla="*/ 0 h 608735"/>
              <a:gd name="connsiteX45" fmla="*/ 283235 w 561065"/>
              <a:gd name="connsiteY45" fmla="*/ 0 h 608735"/>
              <a:gd name="connsiteX46" fmla="*/ 401988 w 561065"/>
              <a:gd name="connsiteY46" fmla="*/ 118656 h 608735"/>
              <a:gd name="connsiteX47" fmla="*/ 400470 w 561065"/>
              <a:gd name="connsiteY47" fmla="*/ 162854 h 608735"/>
              <a:gd name="connsiteX48" fmla="*/ 427093 w 561065"/>
              <a:gd name="connsiteY48" fmla="*/ 188509 h 608735"/>
              <a:gd name="connsiteX49" fmla="*/ 394456 w 561065"/>
              <a:gd name="connsiteY49" fmla="*/ 242969 h 608735"/>
              <a:gd name="connsiteX50" fmla="*/ 342436 w 561065"/>
              <a:gd name="connsiteY50" fmla="*/ 326465 h 608735"/>
              <a:gd name="connsiteX51" fmla="*/ 283001 w 561065"/>
              <a:gd name="connsiteY51" fmla="*/ 354745 h 608735"/>
              <a:gd name="connsiteX52" fmla="*/ 280491 w 561065"/>
              <a:gd name="connsiteY52" fmla="*/ 354803 h 608735"/>
              <a:gd name="connsiteX53" fmla="*/ 277980 w 561065"/>
              <a:gd name="connsiteY53" fmla="*/ 354745 h 608735"/>
              <a:gd name="connsiteX54" fmla="*/ 218136 w 561065"/>
              <a:gd name="connsiteY54" fmla="*/ 326116 h 608735"/>
              <a:gd name="connsiteX55" fmla="*/ 166467 w 561065"/>
              <a:gd name="connsiteY55" fmla="*/ 242969 h 608735"/>
              <a:gd name="connsiteX56" fmla="*/ 133830 w 561065"/>
              <a:gd name="connsiteY56" fmla="*/ 188509 h 608735"/>
              <a:gd name="connsiteX57" fmla="*/ 160453 w 561065"/>
              <a:gd name="connsiteY57" fmla="*/ 162970 h 608735"/>
              <a:gd name="connsiteX58" fmla="*/ 158877 w 561065"/>
              <a:gd name="connsiteY58" fmla="*/ 118715 h 608735"/>
              <a:gd name="connsiteX59" fmla="*/ 277747 w 561065"/>
              <a:gd name="connsiteY59" fmla="*/ 0 h 608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561065" h="608735">
                <a:moveTo>
                  <a:pt x="191479" y="375902"/>
                </a:moveTo>
                <a:cubicBezTo>
                  <a:pt x="195917" y="394559"/>
                  <a:pt x="238604" y="518455"/>
                  <a:pt x="245437" y="535655"/>
                </a:cubicBezTo>
                <a:lnTo>
                  <a:pt x="250809" y="420563"/>
                </a:lnTo>
                <a:cubicBezTo>
                  <a:pt x="248999" y="417881"/>
                  <a:pt x="247773" y="414732"/>
                  <a:pt x="246371" y="411817"/>
                </a:cubicBezTo>
                <a:lnTo>
                  <a:pt x="228911" y="377418"/>
                </a:lnTo>
                <a:cubicBezTo>
                  <a:pt x="241466" y="387446"/>
                  <a:pt x="259860" y="393743"/>
                  <a:pt x="280299" y="393743"/>
                </a:cubicBezTo>
                <a:cubicBezTo>
                  <a:pt x="301263" y="393743"/>
                  <a:pt x="320008" y="387155"/>
                  <a:pt x="332563" y="376718"/>
                </a:cubicBezTo>
                <a:lnTo>
                  <a:pt x="314811" y="411817"/>
                </a:lnTo>
                <a:cubicBezTo>
                  <a:pt x="313409" y="414732"/>
                  <a:pt x="312183" y="417881"/>
                  <a:pt x="310373" y="420563"/>
                </a:cubicBezTo>
                <a:lnTo>
                  <a:pt x="315745" y="535655"/>
                </a:lnTo>
                <a:cubicBezTo>
                  <a:pt x="322519" y="518455"/>
                  <a:pt x="365089" y="394618"/>
                  <a:pt x="369644" y="375960"/>
                </a:cubicBezTo>
                <a:cubicBezTo>
                  <a:pt x="394754" y="384881"/>
                  <a:pt x="419397" y="393685"/>
                  <a:pt x="443223" y="403946"/>
                </a:cubicBezTo>
                <a:cubicBezTo>
                  <a:pt x="443223" y="403946"/>
                  <a:pt x="490757" y="422895"/>
                  <a:pt x="506290" y="430241"/>
                </a:cubicBezTo>
                <a:cubicBezTo>
                  <a:pt x="506815" y="430475"/>
                  <a:pt x="507341" y="430766"/>
                  <a:pt x="507925" y="430999"/>
                </a:cubicBezTo>
                <a:cubicBezTo>
                  <a:pt x="509210" y="431699"/>
                  <a:pt x="510261" y="432224"/>
                  <a:pt x="510728" y="432573"/>
                </a:cubicBezTo>
                <a:cubicBezTo>
                  <a:pt x="518553" y="437238"/>
                  <a:pt x="524976" y="444234"/>
                  <a:pt x="528831" y="452630"/>
                </a:cubicBezTo>
                <a:lnTo>
                  <a:pt x="528831" y="452688"/>
                </a:lnTo>
                <a:cubicBezTo>
                  <a:pt x="530232" y="455720"/>
                  <a:pt x="531342" y="458985"/>
                  <a:pt x="532042" y="462308"/>
                </a:cubicBezTo>
                <a:cubicBezTo>
                  <a:pt x="538408" y="481607"/>
                  <a:pt x="552539" y="524694"/>
                  <a:pt x="558671" y="548307"/>
                </a:cubicBezTo>
                <a:cubicBezTo>
                  <a:pt x="559547" y="550697"/>
                  <a:pt x="560131" y="553204"/>
                  <a:pt x="560539" y="555828"/>
                </a:cubicBezTo>
                <a:cubicBezTo>
                  <a:pt x="560831" y="558102"/>
                  <a:pt x="561065" y="560492"/>
                  <a:pt x="561065" y="562824"/>
                </a:cubicBezTo>
                <a:cubicBezTo>
                  <a:pt x="561065" y="588187"/>
                  <a:pt x="540510" y="608710"/>
                  <a:pt x="515166" y="608710"/>
                </a:cubicBezTo>
                <a:lnTo>
                  <a:pt x="471311" y="608710"/>
                </a:lnTo>
                <a:lnTo>
                  <a:pt x="283044" y="608710"/>
                </a:lnTo>
                <a:lnTo>
                  <a:pt x="280532" y="608710"/>
                </a:lnTo>
                <a:lnTo>
                  <a:pt x="278080" y="608710"/>
                </a:lnTo>
                <a:cubicBezTo>
                  <a:pt x="215305" y="608768"/>
                  <a:pt x="152529" y="608710"/>
                  <a:pt x="89812" y="608710"/>
                </a:cubicBezTo>
                <a:lnTo>
                  <a:pt x="45957" y="608710"/>
                </a:lnTo>
                <a:cubicBezTo>
                  <a:pt x="20555" y="608710"/>
                  <a:pt x="0" y="588187"/>
                  <a:pt x="0" y="562824"/>
                </a:cubicBezTo>
                <a:cubicBezTo>
                  <a:pt x="0" y="560492"/>
                  <a:pt x="175" y="558102"/>
                  <a:pt x="584" y="555828"/>
                </a:cubicBezTo>
                <a:cubicBezTo>
                  <a:pt x="934" y="553263"/>
                  <a:pt x="1577" y="550697"/>
                  <a:pt x="2453" y="548307"/>
                </a:cubicBezTo>
                <a:cubicBezTo>
                  <a:pt x="8584" y="524577"/>
                  <a:pt x="22657" y="481607"/>
                  <a:pt x="29081" y="462308"/>
                </a:cubicBezTo>
                <a:cubicBezTo>
                  <a:pt x="29782" y="458985"/>
                  <a:pt x="30833" y="455720"/>
                  <a:pt x="32234" y="452688"/>
                </a:cubicBezTo>
                <a:lnTo>
                  <a:pt x="32234" y="452630"/>
                </a:lnTo>
                <a:cubicBezTo>
                  <a:pt x="36147" y="444234"/>
                  <a:pt x="42512" y="437238"/>
                  <a:pt x="50395" y="432457"/>
                </a:cubicBezTo>
                <a:cubicBezTo>
                  <a:pt x="50863" y="432107"/>
                  <a:pt x="51855" y="431524"/>
                  <a:pt x="53198" y="430941"/>
                </a:cubicBezTo>
                <a:cubicBezTo>
                  <a:pt x="53724" y="430591"/>
                  <a:pt x="54308" y="430358"/>
                  <a:pt x="54833" y="430125"/>
                </a:cubicBezTo>
                <a:cubicBezTo>
                  <a:pt x="70308" y="422895"/>
                  <a:pt x="117901" y="403888"/>
                  <a:pt x="117901" y="403888"/>
                </a:cubicBezTo>
                <a:cubicBezTo>
                  <a:pt x="141726" y="393626"/>
                  <a:pt x="166311" y="384823"/>
                  <a:pt x="191479" y="375902"/>
                </a:cubicBezTo>
                <a:close/>
                <a:moveTo>
                  <a:pt x="277747" y="0"/>
                </a:moveTo>
                <a:lnTo>
                  <a:pt x="277980" y="0"/>
                </a:lnTo>
                <a:lnTo>
                  <a:pt x="278214" y="0"/>
                </a:lnTo>
                <a:lnTo>
                  <a:pt x="280491" y="0"/>
                </a:lnTo>
                <a:lnTo>
                  <a:pt x="282768" y="0"/>
                </a:lnTo>
                <a:lnTo>
                  <a:pt x="283001" y="0"/>
                </a:lnTo>
                <a:lnTo>
                  <a:pt x="283235" y="0"/>
                </a:lnTo>
                <a:cubicBezTo>
                  <a:pt x="348858" y="0"/>
                  <a:pt x="402105" y="53118"/>
                  <a:pt x="401988" y="118656"/>
                </a:cubicBezTo>
                <a:cubicBezTo>
                  <a:pt x="401988" y="125420"/>
                  <a:pt x="400470" y="154807"/>
                  <a:pt x="400470" y="162854"/>
                </a:cubicBezTo>
                <a:cubicBezTo>
                  <a:pt x="403331" y="163029"/>
                  <a:pt x="429954" y="156673"/>
                  <a:pt x="427093" y="188509"/>
                </a:cubicBezTo>
                <a:cubicBezTo>
                  <a:pt x="421021" y="256030"/>
                  <a:pt x="395215" y="242969"/>
                  <a:pt x="394456" y="242969"/>
                </a:cubicBezTo>
                <a:cubicBezTo>
                  <a:pt x="381670" y="283901"/>
                  <a:pt x="361820" y="309964"/>
                  <a:pt x="342436" y="326465"/>
                </a:cubicBezTo>
                <a:cubicBezTo>
                  <a:pt x="312485" y="351946"/>
                  <a:pt x="283468" y="354745"/>
                  <a:pt x="283001" y="354745"/>
                </a:cubicBezTo>
                <a:cubicBezTo>
                  <a:pt x="282125" y="354803"/>
                  <a:pt x="281250" y="354803"/>
                  <a:pt x="280491" y="354803"/>
                </a:cubicBezTo>
                <a:cubicBezTo>
                  <a:pt x="279615" y="354803"/>
                  <a:pt x="278856" y="354745"/>
                  <a:pt x="277980" y="354745"/>
                </a:cubicBezTo>
                <a:cubicBezTo>
                  <a:pt x="277455" y="354745"/>
                  <a:pt x="248263" y="351946"/>
                  <a:pt x="218136" y="326116"/>
                </a:cubicBezTo>
                <a:cubicBezTo>
                  <a:pt x="198811" y="309556"/>
                  <a:pt x="179136" y="283609"/>
                  <a:pt x="166467" y="242969"/>
                </a:cubicBezTo>
                <a:cubicBezTo>
                  <a:pt x="165649" y="242969"/>
                  <a:pt x="139902" y="256030"/>
                  <a:pt x="133830" y="188509"/>
                </a:cubicBezTo>
                <a:cubicBezTo>
                  <a:pt x="130969" y="156731"/>
                  <a:pt x="157592" y="163087"/>
                  <a:pt x="160453" y="162970"/>
                </a:cubicBezTo>
                <a:cubicBezTo>
                  <a:pt x="160453" y="154807"/>
                  <a:pt x="158877" y="125478"/>
                  <a:pt x="158877" y="118715"/>
                </a:cubicBezTo>
                <a:cubicBezTo>
                  <a:pt x="158877" y="53177"/>
                  <a:pt x="212123" y="0"/>
                  <a:pt x="277747" y="0"/>
                </a:cubicBezTo>
                <a:close/>
              </a:path>
            </a:pathLst>
          </a:custGeom>
          <a:solidFill>
            <a:schemeClr val="bg1"/>
          </a:solidFill>
          <a:ln>
            <a:noFill/>
          </a:ln>
        </p:spPr>
        <p:txBody>
          <a:bodyPr wrap="square" lIns="91440" tIns="45720" rIns="91440" bIns="4572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0" name="iṣlîḋè"/>
          <p:cNvSpPr/>
          <p:nvPr/>
        </p:nvSpPr>
        <p:spPr bwMode="auto">
          <a:xfrm>
            <a:off x="9055191" y="4683119"/>
            <a:ext cx="955760" cy="955760"/>
          </a:xfrm>
          <a:prstGeom prst="ellipse">
            <a:avLst/>
          </a:prstGeom>
          <a:solidFill>
            <a:srgbClr val="0B5E9B"/>
          </a:solidFill>
          <a:ln w="38100">
            <a:solidFill>
              <a:schemeClr val="bg2"/>
            </a:solidFill>
          </a:ln>
          <a:effectLst/>
        </p:spPr>
        <p:txBody>
          <a:bodyPr wrap="square" lIns="91440" tIns="45720" rIns="91440" bIns="4572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3200"/>
          </a:p>
        </p:txBody>
      </p:sp>
      <p:sp>
        <p:nvSpPr>
          <p:cNvPr id="51" name="íşḷíḑe"/>
          <p:cNvSpPr/>
          <p:nvPr/>
        </p:nvSpPr>
        <p:spPr bwMode="auto">
          <a:xfrm>
            <a:off x="9321605" y="4949877"/>
            <a:ext cx="422930" cy="422241"/>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bg1"/>
          </a:solidFill>
          <a:ln>
            <a:noFill/>
          </a:ln>
        </p:spPr>
        <p:txBody>
          <a:bodyPr wrap="square" lIns="91440" tIns="45720" rIns="91440" bIns="4572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2" name="íSlïḑé"/>
          <p:cNvSpPr/>
          <p:nvPr/>
        </p:nvSpPr>
        <p:spPr bwMode="auto">
          <a:xfrm>
            <a:off x="7233920" y="1870075"/>
            <a:ext cx="993775" cy="752475"/>
          </a:xfrm>
          <a:prstGeom prst="ellipse">
            <a:avLst/>
          </a:prstGeom>
          <a:solidFill>
            <a:srgbClr val="2A2A2B"/>
          </a:solidFill>
          <a:ln w="38100">
            <a:solidFill>
              <a:schemeClr val="bg2"/>
            </a:solidFill>
          </a:ln>
          <a:effectLst/>
        </p:spPr>
        <p:txBody>
          <a:bodyPr wrap="square" lIns="91440" tIns="45720" rIns="91440" bIns="45720">
            <a:normAutofit fontScale="90000" lnSpcReduction="1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3200"/>
          </a:p>
        </p:txBody>
      </p:sp>
      <p:sp>
        <p:nvSpPr>
          <p:cNvPr id="53" name="îṣliḋè"/>
          <p:cNvSpPr/>
          <p:nvPr/>
        </p:nvSpPr>
        <p:spPr bwMode="auto">
          <a:xfrm>
            <a:off x="7558141" y="1993899"/>
            <a:ext cx="352933" cy="422930"/>
          </a:xfrm>
          <a:custGeom>
            <a:avLst/>
            <a:gdLst>
              <a:gd name="connsiteX0" fmla="*/ 234347 w 506307"/>
              <a:gd name="connsiteY0" fmla="*/ 379219 h 606722"/>
              <a:gd name="connsiteX1" fmla="*/ 271960 w 506307"/>
              <a:gd name="connsiteY1" fmla="*/ 379219 h 606722"/>
              <a:gd name="connsiteX2" fmla="*/ 278451 w 506307"/>
              <a:gd name="connsiteY2" fmla="*/ 385705 h 606722"/>
              <a:gd name="connsiteX3" fmla="*/ 278451 w 506307"/>
              <a:gd name="connsiteY3" fmla="*/ 448520 h 606722"/>
              <a:gd name="connsiteX4" fmla="*/ 271960 w 506307"/>
              <a:gd name="connsiteY4" fmla="*/ 455006 h 606722"/>
              <a:gd name="connsiteX5" fmla="*/ 234347 w 506307"/>
              <a:gd name="connsiteY5" fmla="*/ 455006 h 606722"/>
              <a:gd name="connsiteX6" fmla="*/ 227856 w 506307"/>
              <a:gd name="connsiteY6" fmla="*/ 448520 h 606722"/>
              <a:gd name="connsiteX7" fmla="*/ 227856 w 506307"/>
              <a:gd name="connsiteY7" fmla="*/ 385705 h 606722"/>
              <a:gd name="connsiteX8" fmla="*/ 234347 w 506307"/>
              <a:gd name="connsiteY8" fmla="*/ 379219 h 606722"/>
              <a:gd name="connsiteX9" fmla="*/ 234331 w 506307"/>
              <a:gd name="connsiteY9" fmla="*/ 328645 h 606722"/>
              <a:gd name="connsiteX10" fmla="*/ 177194 w 506307"/>
              <a:gd name="connsiteY10" fmla="*/ 385700 h 606722"/>
              <a:gd name="connsiteX11" fmla="*/ 177194 w 506307"/>
              <a:gd name="connsiteY11" fmla="*/ 448532 h 606722"/>
              <a:gd name="connsiteX12" fmla="*/ 234331 w 506307"/>
              <a:gd name="connsiteY12" fmla="*/ 505587 h 606722"/>
              <a:gd name="connsiteX13" fmla="*/ 271977 w 506307"/>
              <a:gd name="connsiteY13" fmla="*/ 505587 h 606722"/>
              <a:gd name="connsiteX14" fmla="*/ 329113 w 506307"/>
              <a:gd name="connsiteY14" fmla="*/ 448532 h 606722"/>
              <a:gd name="connsiteX15" fmla="*/ 329113 w 506307"/>
              <a:gd name="connsiteY15" fmla="*/ 385700 h 606722"/>
              <a:gd name="connsiteX16" fmla="*/ 271977 w 506307"/>
              <a:gd name="connsiteY16" fmla="*/ 328645 h 606722"/>
              <a:gd name="connsiteX17" fmla="*/ 253109 w 506307"/>
              <a:gd name="connsiteY17" fmla="*/ 0 h 606722"/>
              <a:gd name="connsiteX18" fmla="*/ 430303 w 506307"/>
              <a:gd name="connsiteY18" fmla="*/ 176942 h 606722"/>
              <a:gd name="connsiteX19" fmla="*/ 430303 w 506307"/>
              <a:gd name="connsiteY19" fmla="*/ 252749 h 606722"/>
              <a:gd name="connsiteX20" fmla="*/ 480943 w 506307"/>
              <a:gd name="connsiteY20" fmla="*/ 252749 h 606722"/>
              <a:gd name="connsiteX21" fmla="*/ 506307 w 506307"/>
              <a:gd name="connsiteY21" fmla="*/ 278077 h 606722"/>
              <a:gd name="connsiteX22" fmla="*/ 506307 w 506307"/>
              <a:gd name="connsiteY22" fmla="*/ 581394 h 606722"/>
              <a:gd name="connsiteX23" fmla="*/ 480943 w 506307"/>
              <a:gd name="connsiteY23" fmla="*/ 606722 h 606722"/>
              <a:gd name="connsiteX24" fmla="*/ 25275 w 506307"/>
              <a:gd name="connsiteY24" fmla="*/ 606722 h 606722"/>
              <a:gd name="connsiteX25" fmla="*/ 0 w 506307"/>
              <a:gd name="connsiteY25" fmla="*/ 581394 h 606722"/>
              <a:gd name="connsiteX26" fmla="*/ 0 w 506307"/>
              <a:gd name="connsiteY26" fmla="*/ 278077 h 606722"/>
              <a:gd name="connsiteX27" fmla="*/ 25275 w 506307"/>
              <a:gd name="connsiteY27" fmla="*/ 252749 h 606722"/>
              <a:gd name="connsiteX28" fmla="*/ 379753 w 506307"/>
              <a:gd name="connsiteY28" fmla="*/ 252749 h 606722"/>
              <a:gd name="connsiteX29" fmla="*/ 379753 w 506307"/>
              <a:gd name="connsiteY29" fmla="*/ 176942 h 606722"/>
              <a:gd name="connsiteX30" fmla="*/ 253109 w 506307"/>
              <a:gd name="connsiteY30" fmla="*/ 50568 h 606722"/>
              <a:gd name="connsiteX31" fmla="*/ 126554 w 506307"/>
              <a:gd name="connsiteY31" fmla="*/ 176942 h 606722"/>
              <a:gd name="connsiteX32" fmla="*/ 101279 w 506307"/>
              <a:gd name="connsiteY32" fmla="*/ 202270 h 606722"/>
              <a:gd name="connsiteX33" fmla="*/ 75915 w 506307"/>
              <a:gd name="connsiteY33" fmla="*/ 176942 h 606722"/>
              <a:gd name="connsiteX34" fmla="*/ 253109 w 506307"/>
              <a:gd name="connsiteY3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6307" h="606722">
                <a:moveTo>
                  <a:pt x="234347" y="379219"/>
                </a:moveTo>
                <a:lnTo>
                  <a:pt x="271960" y="379219"/>
                </a:lnTo>
                <a:cubicBezTo>
                  <a:pt x="275517" y="379219"/>
                  <a:pt x="278451" y="382062"/>
                  <a:pt x="278451" y="385705"/>
                </a:cubicBezTo>
                <a:lnTo>
                  <a:pt x="278451" y="448520"/>
                </a:lnTo>
                <a:cubicBezTo>
                  <a:pt x="278451" y="452074"/>
                  <a:pt x="275517" y="455006"/>
                  <a:pt x="271960" y="455006"/>
                </a:cubicBezTo>
                <a:lnTo>
                  <a:pt x="234347" y="455006"/>
                </a:lnTo>
                <a:cubicBezTo>
                  <a:pt x="230791" y="455006"/>
                  <a:pt x="227856" y="452074"/>
                  <a:pt x="227856" y="448520"/>
                </a:cubicBezTo>
                <a:lnTo>
                  <a:pt x="227856" y="385705"/>
                </a:lnTo>
                <a:cubicBezTo>
                  <a:pt x="227856" y="382062"/>
                  <a:pt x="230791" y="379219"/>
                  <a:pt x="234347" y="379219"/>
                </a:cubicBezTo>
                <a:close/>
                <a:moveTo>
                  <a:pt x="234331" y="328645"/>
                </a:moveTo>
                <a:cubicBezTo>
                  <a:pt x="202825" y="328645"/>
                  <a:pt x="177194" y="354240"/>
                  <a:pt x="177194" y="385700"/>
                </a:cubicBezTo>
                <a:lnTo>
                  <a:pt x="177194" y="448532"/>
                </a:lnTo>
                <a:cubicBezTo>
                  <a:pt x="177194" y="479992"/>
                  <a:pt x="202825" y="505587"/>
                  <a:pt x="234331" y="505587"/>
                </a:cubicBezTo>
                <a:lnTo>
                  <a:pt x="271977" y="505587"/>
                </a:lnTo>
                <a:cubicBezTo>
                  <a:pt x="303482" y="505587"/>
                  <a:pt x="329113" y="479992"/>
                  <a:pt x="329113" y="448532"/>
                </a:cubicBezTo>
                <a:lnTo>
                  <a:pt x="329113" y="385700"/>
                </a:lnTo>
                <a:cubicBezTo>
                  <a:pt x="329113" y="354240"/>
                  <a:pt x="303482" y="328645"/>
                  <a:pt x="271977" y="328645"/>
                </a:cubicBezTo>
                <a:close/>
                <a:moveTo>
                  <a:pt x="253109" y="0"/>
                </a:moveTo>
                <a:cubicBezTo>
                  <a:pt x="350829" y="0"/>
                  <a:pt x="430303" y="79362"/>
                  <a:pt x="430303" y="176942"/>
                </a:cubicBezTo>
                <a:lnTo>
                  <a:pt x="430303" y="252749"/>
                </a:lnTo>
                <a:lnTo>
                  <a:pt x="480943" y="252749"/>
                </a:lnTo>
                <a:cubicBezTo>
                  <a:pt x="494916" y="252749"/>
                  <a:pt x="506307" y="264124"/>
                  <a:pt x="506307" y="278077"/>
                </a:cubicBezTo>
                <a:lnTo>
                  <a:pt x="506307" y="581394"/>
                </a:lnTo>
                <a:cubicBezTo>
                  <a:pt x="506307" y="595435"/>
                  <a:pt x="494916" y="606722"/>
                  <a:pt x="480943" y="606722"/>
                </a:cubicBezTo>
                <a:lnTo>
                  <a:pt x="25275" y="606722"/>
                </a:lnTo>
                <a:cubicBezTo>
                  <a:pt x="11302" y="606722"/>
                  <a:pt x="0" y="595435"/>
                  <a:pt x="0" y="581394"/>
                </a:cubicBezTo>
                <a:lnTo>
                  <a:pt x="0" y="278077"/>
                </a:lnTo>
                <a:cubicBezTo>
                  <a:pt x="0" y="264124"/>
                  <a:pt x="11302" y="252749"/>
                  <a:pt x="25275" y="252749"/>
                </a:cubicBezTo>
                <a:lnTo>
                  <a:pt x="379753" y="252749"/>
                </a:lnTo>
                <a:lnTo>
                  <a:pt x="379753" y="176942"/>
                </a:lnTo>
                <a:cubicBezTo>
                  <a:pt x="379753" y="107267"/>
                  <a:pt x="322972" y="50568"/>
                  <a:pt x="253109" y="50568"/>
                </a:cubicBezTo>
                <a:cubicBezTo>
                  <a:pt x="183335" y="50568"/>
                  <a:pt x="126554" y="107267"/>
                  <a:pt x="126554" y="176942"/>
                </a:cubicBezTo>
                <a:cubicBezTo>
                  <a:pt x="126554" y="190895"/>
                  <a:pt x="115252" y="202270"/>
                  <a:pt x="101279" y="202270"/>
                </a:cubicBezTo>
                <a:cubicBezTo>
                  <a:pt x="87306" y="202270"/>
                  <a:pt x="75915" y="190895"/>
                  <a:pt x="75915" y="176942"/>
                </a:cubicBezTo>
                <a:cubicBezTo>
                  <a:pt x="75915" y="79362"/>
                  <a:pt x="155389" y="0"/>
                  <a:pt x="253109" y="0"/>
                </a:cubicBezTo>
                <a:close/>
              </a:path>
            </a:pathLst>
          </a:custGeom>
          <a:solidFill>
            <a:schemeClr val="bg1"/>
          </a:solidFill>
          <a:ln>
            <a:noFill/>
          </a:ln>
        </p:spPr>
        <p:txBody>
          <a:bodyPr wrap="square" lIns="91440" tIns="45720" rIns="91440" bIns="4572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4" name="ïṧľíḑé"/>
          <p:cNvSpPr/>
          <p:nvPr/>
        </p:nvSpPr>
        <p:spPr bwMode="auto">
          <a:xfrm>
            <a:off x="3856990" y="1852930"/>
            <a:ext cx="942975" cy="768985"/>
          </a:xfrm>
          <a:prstGeom prst="ellipse">
            <a:avLst/>
          </a:prstGeom>
          <a:solidFill>
            <a:srgbClr val="2A2A2B"/>
          </a:solidFill>
          <a:ln w="38100">
            <a:solidFill>
              <a:schemeClr val="bg2"/>
            </a:solidFill>
          </a:ln>
          <a:effectLst/>
        </p:spPr>
        <p:txBody>
          <a:bodyPr wrap="square" lIns="91440" tIns="45720" rIns="91440" bIns="45720">
            <a:normAutofit fontScale="9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sz="3200"/>
          </a:p>
        </p:txBody>
      </p:sp>
      <p:sp>
        <p:nvSpPr>
          <p:cNvPr id="55" name="iṩḻïḓé"/>
          <p:cNvSpPr/>
          <p:nvPr/>
        </p:nvSpPr>
        <p:spPr bwMode="auto">
          <a:xfrm>
            <a:off x="4123702" y="2055115"/>
            <a:ext cx="422930" cy="391938"/>
          </a:xfrm>
          <a:custGeom>
            <a:avLst/>
            <a:gdLst>
              <a:gd name="T0" fmla="*/ 5404 w 6827"/>
              <a:gd name="T1" fmla="*/ 0 h 6336"/>
              <a:gd name="T2" fmla="*/ 1422 w 6827"/>
              <a:gd name="T3" fmla="*/ 0 h 6336"/>
              <a:gd name="T4" fmla="*/ 0 w 6827"/>
              <a:gd name="T5" fmla="*/ 1422 h 6336"/>
              <a:gd name="T6" fmla="*/ 0 w 6827"/>
              <a:gd name="T7" fmla="*/ 3698 h 6336"/>
              <a:gd name="T8" fmla="*/ 1422 w 6827"/>
              <a:gd name="T9" fmla="*/ 5120 h 6336"/>
              <a:gd name="T10" fmla="*/ 2276 w 6827"/>
              <a:gd name="T11" fmla="*/ 5120 h 6336"/>
              <a:gd name="T12" fmla="*/ 2560 w 6827"/>
              <a:gd name="T13" fmla="*/ 4836 h 6336"/>
              <a:gd name="T14" fmla="*/ 2276 w 6827"/>
              <a:gd name="T15" fmla="*/ 4551 h 6336"/>
              <a:gd name="T16" fmla="*/ 1422 w 6827"/>
              <a:gd name="T17" fmla="*/ 4551 h 6336"/>
              <a:gd name="T18" fmla="*/ 569 w 6827"/>
              <a:gd name="T19" fmla="*/ 3698 h 6336"/>
              <a:gd name="T20" fmla="*/ 569 w 6827"/>
              <a:gd name="T21" fmla="*/ 1422 h 6336"/>
              <a:gd name="T22" fmla="*/ 1422 w 6827"/>
              <a:gd name="T23" fmla="*/ 569 h 6336"/>
              <a:gd name="T24" fmla="*/ 5404 w 6827"/>
              <a:gd name="T25" fmla="*/ 569 h 6336"/>
              <a:gd name="T26" fmla="*/ 6258 w 6827"/>
              <a:gd name="T27" fmla="*/ 1422 h 6336"/>
              <a:gd name="T28" fmla="*/ 6258 w 6827"/>
              <a:gd name="T29" fmla="*/ 3698 h 6336"/>
              <a:gd name="T30" fmla="*/ 5404 w 6827"/>
              <a:gd name="T31" fmla="*/ 4551 h 6336"/>
              <a:gd name="T32" fmla="*/ 5404 w 6827"/>
              <a:gd name="T33" fmla="*/ 3698 h 6336"/>
              <a:gd name="T34" fmla="*/ 4962 w 6827"/>
              <a:gd name="T35" fmla="*/ 3461 h 6336"/>
              <a:gd name="T36" fmla="*/ 3256 w 6827"/>
              <a:gd name="T37" fmla="*/ 4599 h 6336"/>
              <a:gd name="T38" fmla="*/ 3256 w 6827"/>
              <a:gd name="T39" fmla="*/ 5072 h 6336"/>
              <a:gd name="T40" fmla="*/ 4962 w 6827"/>
              <a:gd name="T41" fmla="*/ 6210 h 6336"/>
              <a:gd name="T42" fmla="*/ 5404 w 6827"/>
              <a:gd name="T43" fmla="*/ 5974 h 6336"/>
              <a:gd name="T44" fmla="*/ 5404 w 6827"/>
              <a:gd name="T45" fmla="*/ 5120 h 6336"/>
              <a:gd name="T46" fmla="*/ 6827 w 6827"/>
              <a:gd name="T47" fmla="*/ 3698 h 6336"/>
              <a:gd name="T48" fmla="*/ 6827 w 6827"/>
              <a:gd name="T49" fmla="*/ 1422 h 6336"/>
              <a:gd name="T50" fmla="*/ 5404 w 6827"/>
              <a:gd name="T51" fmla="*/ 0 h 6336"/>
              <a:gd name="T52" fmla="*/ 4836 w 6827"/>
              <a:gd name="T53" fmla="*/ 5442 h 6336"/>
              <a:gd name="T54" fmla="*/ 3926 w 6827"/>
              <a:gd name="T55" fmla="*/ 4836 h 6336"/>
              <a:gd name="T56" fmla="*/ 4836 w 6827"/>
              <a:gd name="T57" fmla="*/ 4229 h 6336"/>
              <a:gd name="T58" fmla="*/ 4836 w 6827"/>
              <a:gd name="T59" fmla="*/ 5442 h 6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27" h="6336">
                <a:moveTo>
                  <a:pt x="5404" y="0"/>
                </a:moveTo>
                <a:lnTo>
                  <a:pt x="1422" y="0"/>
                </a:lnTo>
                <a:cubicBezTo>
                  <a:pt x="637" y="0"/>
                  <a:pt x="0" y="637"/>
                  <a:pt x="0" y="1422"/>
                </a:cubicBezTo>
                <a:lnTo>
                  <a:pt x="0" y="3698"/>
                </a:lnTo>
                <a:cubicBezTo>
                  <a:pt x="0" y="4483"/>
                  <a:pt x="637" y="5120"/>
                  <a:pt x="1422" y="5120"/>
                </a:cubicBezTo>
                <a:lnTo>
                  <a:pt x="2276" y="5120"/>
                </a:lnTo>
                <a:cubicBezTo>
                  <a:pt x="2433" y="5120"/>
                  <a:pt x="2560" y="4993"/>
                  <a:pt x="2560" y="4836"/>
                </a:cubicBezTo>
                <a:cubicBezTo>
                  <a:pt x="2560" y="4679"/>
                  <a:pt x="2433" y="4551"/>
                  <a:pt x="2276" y="4551"/>
                </a:cubicBezTo>
                <a:lnTo>
                  <a:pt x="1422" y="4551"/>
                </a:lnTo>
                <a:cubicBezTo>
                  <a:pt x="951" y="4551"/>
                  <a:pt x="569" y="4169"/>
                  <a:pt x="569" y="3698"/>
                </a:cubicBezTo>
                <a:lnTo>
                  <a:pt x="569" y="1422"/>
                </a:lnTo>
                <a:cubicBezTo>
                  <a:pt x="569" y="951"/>
                  <a:pt x="951" y="569"/>
                  <a:pt x="1422" y="569"/>
                </a:cubicBezTo>
                <a:lnTo>
                  <a:pt x="5404" y="569"/>
                </a:lnTo>
                <a:cubicBezTo>
                  <a:pt x="5876" y="569"/>
                  <a:pt x="6258" y="951"/>
                  <a:pt x="6258" y="1422"/>
                </a:cubicBezTo>
                <a:lnTo>
                  <a:pt x="6258" y="3698"/>
                </a:lnTo>
                <a:cubicBezTo>
                  <a:pt x="6258" y="4169"/>
                  <a:pt x="5876" y="4551"/>
                  <a:pt x="5404" y="4551"/>
                </a:cubicBezTo>
                <a:lnTo>
                  <a:pt x="5404" y="3698"/>
                </a:lnTo>
                <a:cubicBezTo>
                  <a:pt x="5404" y="3471"/>
                  <a:pt x="5151" y="3335"/>
                  <a:pt x="4962" y="3461"/>
                </a:cubicBezTo>
                <a:lnTo>
                  <a:pt x="3256" y="4599"/>
                </a:lnTo>
                <a:cubicBezTo>
                  <a:pt x="3087" y="4712"/>
                  <a:pt x="3087" y="4960"/>
                  <a:pt x="3256" y="5072"/>
                </a:cubicBezTo>
                <a:lnTo>
                  <a:pt x="4962" y="6210"/>
                </a:lnTo>
                <a:cubicBezTo>
                  <a:pt x="5151" y="6336"/>
                  <a:pt x="5404" y="6201"/>
                  <a:pt x="5404" y="5974"/>
                </a:cubicBezTo>
                <a:lnTo>
                  <a:pt x="5404" y="5120"/>
                </a:lnTo>
                <a:cubicBezTo>
                  <a:pt x="6190" y="5120"/>
                  <a:pt x="6827" y="4483"/>
                  <a:pt x="6827" y="3698"/>
                </a:cubicBezTo>
                <a:lnTo>
                  <a:pt x="6827" y="1422"/>
                </a:lnTo>
                <a:cubicBezTo>
                  <a:pt x="6827" y="637"/>
                  <a:pt x="6190" y="0"/>
                  <a:pt x="5404" y="0"/>
                </a:cubicBezTo>
                <a:close/>
                <a:moveTo>
                  <a:pt x="4836" y="5442"/>
                </a:moveTo>
                <a:lnTo>
                  <a:pt x="3926" y="4836"/>
                </a:lnTo>
                <a:lnTo>
                  <a:pt x="4836" y="4229"/>
                </a:lnTo>
                <a:lnTo>
                  <a:pt x="4836" y="5442"/>
                </a:lnTo>
                <a:close/>
              </a:path>
            </a:pathLst>
          </a:custGeom>
          <a:solidFill>
            <a:schemeClr val="bg1"/>
          </a:solidFill>
          <a:ln>
            <a:noFill/>
          </a:ln>
        </p:spPr>
        <p:txBody>
          <a:bodyPr wrap="square" lIns="91440" tIns="45720" rIns="91440" bIns="4572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6" name="文本框 55"/>
          <p:cNvSpPr txBox="1"/>
          <p:nvPr/>
        </p:nvSpPr>
        <p:spPr>
          <a:xfrm>
            <a:off x="2547158" y="5920710"/>
            <a:ext cx="7437735" cy="931545"/>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75000"/>
                    <a:lumOff val="25000"/>
                  </a:schemeClr>
                </a:solidFill>
                <a:latin typeface="Arial" panose="020B0604020202020204" pitchFamily="34" charset="0"/>
                <a:ea typeface="+mj-ea"/>
              </a:rPr>
              <a:t>The user can access AGROBOT by creating their own account via which they can know current happenings, have an idea about farmers’ loans, visit shop for purchase, and browse over the contents on our website.</a:t>
            </a:r>
            <a:endParaRPr lang="en-US" altLang="zh-CN" sz="1600" dirty="0">
              <a:solidFill>
                <a:schemeClr val="tx1">
                  <a:lumMod val="75000"/>
                  <a:lumOff val="25000"/>
                </a:schemeClr>
              </a:solidFill>
              <a:latin typeface="Arial" panose="020B0604020202020204" pitchFamily="34" charset="0"/>
              <a:ea typeface="+mj-ea"/>
            </a:endParaRPr>
          </a:p>
        </p:txBody>
      </p:sp>
      <p:sp>
        <p:nvSpPr>
          <p:cNvPr id="27" name="文本框 26"/>
          <p:cNvSpPr txBox="1"/>
          <p:nvPr/>
        </p:nvSpPr>
        <p:spPr>
          <a:xfrm>
            <a:off x="241858" y="506661"/>
            <a:ext cx="4485005"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SOME MORE...</a:t>
            </a:r>
            <a:endParaRPr lang="en-US" altLang="zh-CN" sz="4800" b="1" dirty="0">
              <a:solidFill>
                <a:srgbClr val="2986C9"/>
              </a:solidFill>
              <a:latin typeface="Arial" panose="020B0604020202020204" pitchFamily="34" charset="0"/>
              <a:ea typeface="Arial" panose="020B0604020202020204" pitchFamily="34" charset="0"/>
            </a:endParaRPr>
          </a:p>
        </p:txBody>
      </p:sp>
      <p:pic>
        <p:nvPicPr>
          <p:cNvPr id="2" name="Picture 1" descr="news 2"/>
          <p:cNvPicPr>
            <a:picLocks noChangeAspect="1"/>
          </p:cNvPicPr>
          <p:nvPr/>
        </p:nvPicPr>
        <p:blipFill>
          <a:blip r:embed="rId2"/>
          <a:stretch>
            <a:fillRect/>
          </a:stretch>
        </p:blipFill>
        <p:spPr>
          <a:xfrm>
            <a:off x="3288030" y="3755390"/>
            <a:ext cx="2169795" cy="1898015"/>
          </a:xfrm>
          <a:prstGeom prst="hexagon">
            <a:avLst/>
          </a:prstGeom>
        </p:spPr>
      </p:pic>
      <p:pic>
        <p:nvPicPr>
          <p:cNvPr id="3" name="Picture 2" descr="loans"/>
          <p:cNvPicPr>
            <a:picLocks noChangeAspect="1"/>
          </p:cNvPicPr>
          <p:nvPr/>
        </p:nvPicPr>
        <p:blipFill>
          <a:blip r:embed="rId3"/>
          <a:stretch>
            <a:fillRect/>
          </a:stretch>
        </p:blipFill>
        <p:spPr>
          <a:xfrm>
            <a:off x="5045075" y="2622550"/>
            <a:ext cx="2147570" cy="1898015"/>
          </a:xfrm>
          <a:prstGeom prst="hexagon">
            <a:avLst/>
          </a:prstGeom>
        </p:spPr>
      </p:pic>
      <p:pic>
        <p:nvPicPr>
          <p:cNvPr id="4" name="Picture 3" descr="home 2 - Copy"/>
          <p:cNvPicPr>
            <a:picLocks noChangeAspect="1"/>
          </p:cNvPicPr>
          <p:nvPr/>
        </p:nvPicPr>
        <p:blipFill>
          <a:blip r:embed="rId4"/>
          <a:stretch>
            <a:fillRect/>
          </a:stretch>
        </p:blipFill>
        <p:spPr>
          <a:xfrm>
            <a:off x="8437880" y="2470785"/>
            <a:ext cx="2189480" cy="2039620"/>
          </a:xfrm>
          <a:prstGeom prst="hexagon">
            <a:avLst/>
          </a:prstGeom>
        </p:spPr>
      </p:pic>
      <p:sp>
        <p:nvSpPr>
          <p:cNvPr id="13" name="Freeform 90"/>
          <p:cNvSpPr>
            <a:spLocks noEditPoints="1"/>
          </p:cNvSpPr>
          <p:nvPr/>
        </p:nvSpPr>
        <p:spPr bwMode="auto">
          <a:xfrm>
            <a:off x="5264616" y="506754"/>
            <a:ext cx="623027" cy="623027"/>
          </a:xfrm>
          <a:custGeom>
            <a:avLst/>
            <a:gdLst/>
            <a:ahLst/>
            <a:cxnLst>
              <a:cxn ang="0">
                <a:pos x="77" y="14"/>
              </a:cxn>
              <a:cxn ang="0">
                <a:pos x="51" y="34"/>
              </a:cxn>
              <a:cxn ang="0">
                <a:pos x="0" y="54"/>
              </a:cxn>
              <a:cxn ang="0">
                <a:pos x="23" y="80"/>
              </a:cxn>
              <a:cxn ang="0">
                <a:pos x="31" y="123"/>
              </a:cxn>
              <a:cxn ang="0">
                <a:pos x="54" y="115"/>
              </a:cxn>
              <a:cxn ang="0">
                <a:pos x="50" y="103"/>
              </a:cxn>
              <a:cxn ang="0">
                <a:pos x="50" y="76"/>
              </a:cxn>
              <a:cxn ang="0">
                <a:pos x="51" y="74"/>
              </a:cxn>
              <a:cxn ang="0">
                <a:pos x="52" y="73"/>
              </a:cxn>
              <a:cxn ang="0">
                <a:pos x="53" y="73"/>
              </a:cxn>
              <a:cxn ang="0">
                <a:pos x="77" y="94"/>
              </a:cxn>
              <a:cxn ang="0">
                <a:pos x="123" y="54"/>
              </a:cxn>
              <a:cxn ang="0">
                <a:pos x="77" y="54"/>
              </a:cxn>
              <a:cxn ang="0">
                <a:pos x="88" y="42"/>
              </a:cxn>
              <a:cxn ang="0">
                <a:pos x="88" y="65"/>
              </a:cxn>
              <a:cxn ang="0">
                <a:pos x="77" y="54"/>
              </a:cxn>
              <a:cxn ang="0">
                <a:pos x="15" y="42"/>
              </a:cxn>
              <a:cxn ang="0">
                <a:pos x="38" y="54"/>
              </a:cxn>
              <a:cxn ang="0">
                <a:pos x="15" y="65"/>
              </a:cxn>
              <a:cxn ang="0">
                <a:pos x="46" y="115"/>
              </a:cxn>
              <a:cxn ang="0">
                <a:pos x="31" y="80"/>
              </a:cxn>
              <a:cxn ang="0">
                <a:pos x="31" y="73"/>
              </a:cxn>
              <a:cxn ang="0">
                <a:pos x="43" y="73"/>
              </a:cxn>
              <a:cxn ang="0">
                <a:pos x="42" y="103"/>
              </a:cxn>
              <a:cxn ang="0">
                <a:pos x="46" y="112"/>
              </a:cxn>
              <a:cxn ang="0">
                <a:pos x="51" y="65"/>
              </a:cxn>
              <a:cxn ang="0">
                <a:pos x="50" y="65"/>
              </a:cxn>
              <a:cxn ang="0">
                <a:pos x="50" y="42"/>
              </a:cxn>
              <a:cxn ang="0">
                <a:pos x="71" y="34"/>
              </a:cxn>
              <a:cxn ang="0">
                <a:pos x="71" y="73"/>
              </a:cxn>
              <a:cxn ang="0">
                <a:pos x="96" y="100"/>
              </a:cxn>
              <a:cxn ang="0">
                <a:pos x="88" y="73"/>
              </a:cxn>
              <a:cxn ang="0">
                <a:pos x="88" y="34"/>
              </a:cxn>
              <a:cxn ang="0">
                <a:pos x="96" y="8"/>
              </a:cxn>
              <a:cxn ang="0">
                <a:pos x="96" y="100"/>
              </a:cxn>
              <a:cxn ang="0">
                <a:pos x="96" y="100"/>
              </a:cxn>
            </a:cxnLst>
            <a:rect l="0" t="0" r="r" b="b"/>
            <a:pathLst>
              <a:path w="123" h="123">
                <a:moveTo>
                  <a:pt x="96" y="0"/>
                </a:moveTo>
                <a:cubicBezTo>
                  <a:pt x="88" y="0"/>
                  <a:pt x="82" y="5"/>
                  <a:pt x="77" y="14"/>
                </a:cubicBezTo>
                <a:cubicBezTo>
                  <a:pt x="77" y="14"/>
                  <a:pt x="77" y="14"/>
                  <a:pt x="77" y="14"/>
                </a:cubicBezTo>
                <a:cubicBezTo>
                  <a:pt x="71" y="26"/>
                  <a:pt x="61" y="34"/>
                  <a:pt x="51" y="34"/>
                </a:cubicBezTo>
                <a:cubicBezTo>
                  <a:pt x="15" y="34"/>
                  <a:pt x="15" y="34"/>
                  <a:pt x="15" y="34"/>
                </a:cubicBezTo>
                <a:cubicBezTo>
                  <a:pt x="7" y="34"/>
                  <a:pt x="0" y="43"/>
                  <a:pt x="0" y="54"/>
                </a:cubicBezTo>
                <a:cubicBezTo>
                  <a:pt x="0" y="64"/>
                  <a:pt x="7" y="73"/>
                  <a:pt x="15" y="73"/>
                </a:cubicBezTo>
                <a:cubicBezTo>
                  <a:pt x="20" y="73"/>
                  <a:pt x="23" y="76"/>
                  <a:pt x="23" y="80"/>
                </a:cubicBezTo>
                <a:cubicBezTo>
                  <a:pt x="23" y="115"/>
                  <a:pt x="23" y="115"/>
                  <a:pt x="23" y="115"/>
                </a:cubicBezTo>
                <a:cubicBezTo>
                  <a:pt x="23" y="119"/>
                  <a:pt x="26" y="123"/>
                  <a:pt x="31" y="123"/>
                </a:cubicBezTo>
                <a:cubicBezTo>
                  <a:pt x="46" y="123"/>
                  <a:pt x="46" y="123"/>
                  <a:pt x="46" y="123"/>
                </a:cubicBezTo>
                <a:cubicBezTo>
                  <a:pt x="50" y="123"/>
                  <a:pt x="54" y="119"/>
                  <a:pt x="54" y="115"/>
                </a:cubicBezTo>
                <a:cubicBezTo>
                  <a:pt x="54" y="111"/>
                  <a:pt x="54" y="111"/>
                  <a:pt x="54" y="111"/>
                </a:cubicBezTo>
                <a:cubicBezTo>
                  <a:pt x="54" y="107"/>
                  <a:pt x="50" y="106"/>
                  <a:pt x="50" y="103"/>
                </a:cubicBezTo>
                <a:cubicBezTo>
                  <a:pt x="50" y="77"/>
                  <a:pt x="50" y="77"/>
                  <a:pt x="50" y="77"/>
                </a:cubicBezTo>
                <a:cubicBezTo>
                  <a:pt x="50" y="76"/>
                  <a:pt x="50" y="76"/>
                  <a:pt x="50" y="76"/>
                </a:cubicBezTo>
                <a:cubicBezTo>
                  <a:pt x="50" y="76"/>
                  <a:pt x="50" y="75"/>
                  <a:pt x="50" y="75"/>
                </a:cubicBezTo>
                <a:cubicBezTo>
                  <a:pt x="50" y="75"/>
                  <a:pt x="51" y="75"/>
                  <a:pt x="51" y="74"/>
                </a:cubicBezTo>
                <a:cubicBezTo>
                  <a:pt x="51" y="74"/>
                  <a:pt x="51" y="74"/>
                  <a:pt x="52" y="73"/>
                </a:cubicBezTo>
                <a:cubicBezTo>
                  <a:pt x="52" y="73"/>
                  <a:pt x="52" y="73"/>
                  <a:pt x="52" y="73"/>
                </a:cubicBezTo>
                <a:cubicBezTo>
                  <a:pt x="52" y="73"/>
                  <a:pt x="52" y="73"/>
                  <a:pt x="52" y="73"/>
                </a:cubicBezTo>
                <a:cubicBezTo>
                  <a:pt x="52" y="73"/>
                  <a:pt x="53" y="73"/>
                  <a:pt x="53" y="73"/>
                </a:cubicBezTo>
                <a:cubicBezTo>
                  <a:pt x="63" y="74"/>
                  <a:pt x="71" y="82"/>
                  <a:pt x="77" y="94"/>
                </a:cubicBezTo>
                <a:cubicBezTo>
                  <a:pt x="77" y="94"/>
                  <a:pt x="77" y="94"/>
                  <a:pt x="77" y="94"/>
                </a:cubicBezTo>
                <a:cubicBezTo>
                  <a:pt x="82" y="102"/>
                  <a:pt x="88" y="107"/>
                  <a:pt x="96" y="107"/>
                </a:cubicBezTo>
                <a:cubicBezTo>
                  <a:pt x="114" y="107"/>
                  <a:pt x="123" y="80"/>
                  <a:pt x="123" y="54"/>
                </a:cubicBezTo>
                <a:cubicBezTo>
                  <a:pt x="123" y="27"/>
                  <a:pt x="114" y="0"/>
                  <a:pt x="96" y="0"/>
                </a:cubicBezTo>
                <a:close/>
                <a:moveTo>
                  <a:pt x="77" y="54"/>
                </a:moveTo>
                <a:cubicBezTo>
                  <a:pt x="77" y="50"/>
                  <a:pt x="77" y="46"/>
                  <a:pt x="77" y="42"/>
                </a:cubicBezTo>
                <a:cubicBezTo>
                  <a:pt x="88" y="42"/>
                  <a:pt x="88" y="42"/>
                  <a:pt x="88" y="42"/>
                </a:cubicBezTo>
                <a:cubicBezTo>
                  <a:pt x="92" y="42"/>
                  <a:pt x="96" y="47"/>
                  <a:pt x="96" y="54"/>
                </a:cubicBezTo>
                <a:cubicBezTo>
                  <a:pt x="96" y="60"/>
                  <a:pt x="92" y="65"/>
                  <a:pt x="88" y="65"/>
                </a:cubicBezTo>
                <a:cubicBezTo>
                  <a:pt x="77" y="65"/>
                  <a:pt x="77" y="65"/>
                  <a:pt x="77" y="65"/>
                </a:cubicBezTo>
                <a:cubicBezTo>
                  <a:pt x="77" y="61"/>
                  <a:pt x="77" y="58"/>
                  <a:pt x="77" y="54"/>
                </a:cubicBezTo>
                <a:close/>
                <a:moveTo>
                  <a:pt x="8" y="54"/>
                </a:moveTo>
                <a:cubicBezTo>
                  <a:pt x="8" y="47"/>
                  <a:pt x="11" y="42"/>
                  <a:pt x="15" y="42"/>
                </a:cubicBezTo>
                <a:cubicBezTo>
                  <a:pt x="42" y="42"/>
                  <a:pt x="42" y="42"/>
                  <a:pt x="42" y="42"/>
                </a:cubicBezTo>
                <a:cubicBezTo>
                  <a:pt x="40" y="45"/>
                  <a:pt x="38" y="49"/>
                  <a:pt x="38" y="54"/>
                </a:cubicBezTo>
                <a:cubicBezTo>
                  <a:pt x="38" y="58"/>
                  <a:pt x="40" y="62"/>
                  <a:pt x="42" y="65"/>
                </a:cubicBezTo>
                <a:cubicBezTo>
                  <a:pt x="15" y="65"/>
                  <a:pt x="15" y="65"/>
                  <a:pt x="15" y="65"/>
                </a:cubicBezTo>
                <a:cubicBezTo>
                  <a:pt x="11" y="65"/>
                  <a:pt x="8" y="60"/>
                  <a:pt x="8" y="54"/>
                </a:cubicBezTo>
                <a:close/>
                <a:moveTo>
                  <a:pt x="46" y="115"/>
                </a:moveTo>
                <a:cubicBezTo>
                  <a:pt x="31" y="115"/>
                  <a:pt x="31" y="115"/>
                  <a:pt x="31" y="115"/>
                </a:cubicBezTo>
                <a:cubicBezTo>
                  <a:pt x="31" y="80"/>
                  <a:pt x="31" y="80"/>
                  <a:pt x="31" y="80"/>
                </a:cubicBezTo>
                <a:cubicBezTo>
                  <a:pt x="31" y="78"/>
                  <a:pt x="30" y="75"/>
                  <a:pt x="29" y="73"/>
                </a:cubicBezTo>
                <a:cubicBezTo>
                  <a:pt x="31" y="73"/>
                  <a:pt x="31" y="73"/>
                  <a:pt x="31" y="73"/>
                </a:cubicBezTo>
                <a:cubicBezTo>
                  <a:pt x="31" y="73"/>
                  <a:pt x="31" y="73"/>
                  <a:pt x="31" y="73"/>
                </a:cubicBezTo>
                <a:cubicBezTo>
                  <a:pt x="43" y="73"/>
                  <a:pt x="43" y="73"/>
                  <a:pt x="43" y="73"/>
                </a:cubicBezTo>
                <a:cubicBezTo>
                  <a:pt x="42" y="74"/>
                  <a:pt x="42" y="75"/>
                  <a:pt x="42" y="77"/>
                </a:cubicBezTo>
                <a:cubicBezTo>
                  <a:pt x="42" y="103"/>
                  <a:pt x="42" y="103"/>
                  <a:pt x="42" y="103"/>
                </a:cubicBezTo>
                <a:cubicBezTo>
                  <a:pt x="42" y="107"/>
                  <a:pt x="44" y="110"/>
                  <a:pt x="46" y="111"/>
                </a:cubicBezTo>
                <a:cubicBezTo>
                  <a:pt x="46" y="111"/>
                  <a:pt x="46" y="111"/>
                  <a:pt x="46" y="112"/>
                </a:cubicBezTo>
                <a:lnTo>
                  <a:pt x="46" y="115"/>
                </a:lnTo>
                <a:close/>
                <a:moveTo>
                  <a:pt x="51" y="65"/>
                </a:moveTo>
                <a:cubicBezTo>
                  <a:pt x="50" y="65"/>
                  <a:pt x="50" y="65"/>
                  <a:pt x="50" y="65"/>
                </a:cubicBezTo>
                <a:cubicBezTo>
                  <a:pt x="50" y="65"/>
                  <a:pt x="50" y="65"/>
                  <a:pt x="50" y="65"/>
                </a:cubicBezTo>
                <a:cubicBezTo>
                  <a:pt x="46" y="65"/>
                  <a:pt x="42" y="60"/>
                  <a:pt x="42" y="54"/>
                </a:cubicBezTo>
                <a:cubicBezTo>
                  <a:pt x="42" y="47"/>
                  <a:pt x="46" y="42"/>
                  <a:pt x="50" y="42"/>
                </a:cubicBezTo>
                <a:cubicBezTo>
                  <a:pt x="51" y="42"/>
                  <a:pt x="51" y="42"/>
                  <a:pt x="51" y="42"/>
                </a:cubicBezTo>
                <a:cubicBezTo>
                  <a:pt x="58" y="42"/>
                  <a:pt x="65" y="39"/>
                  <a:pt x="71" y="34"/>
                </a:cubicBezTo>
                <a:cubicBezTo>
                  <a:pt x="70" y="40"/>
                  <a:pt x="69" y="47"/>
                  <a:pt x="69" y="54"/>
                </a:cubicBezTo>
                <a:cubicBezTo>
                  <a:pt x="69" y="60"/>
                  <a:pt x="70" y="67"/>
                  <a:pt x="71" y="73"/>
                </a:cubicBezTo>
                <a:cubicBezTo>
                  <a:pt x="65" y="68"/>
                  <a:pt x="58" y="65"/>
                  <a:pt x="51" y="65"/>
                </a:cubicBezTo>
                <a:close/>
                <a:moveTo>
                  <a:pt x="96" y="100"/>
                </a:moveTo>
                <a:cubicBezTo>
                  <a:pt x="88" y="100"/>
                  <a:pt x="82" y="89"/>
                  <a:pt x="79" y="73"/>
                </a:cubicBezTo>
                <a:cubicBezTo>
                  <a:pt x="88" y="73"/>
                  <a:pt x="88" y="73"/>
                  <a:pt x="88" y="73"/>
                </a:cubicBezTo>
                <a:cubicBezTo>
                  <a:pt x="97" y="73"/>
                  <a:pt x="104" y="64"/>
                  <a:pt x="104" y="54"/>
                </a:cubicBezTo>
                <a:cubicBezTo>
                  <a:pt x="104" y="43"/>
                  <a:pt x="97" y="34"/>
                  <a:pt x="88" y="34"/>
                </a:cubicBezTo>
                <a:cubicBezTo>
                  <a:pt x="79" y="34"/>
                  <a:pt x="79" y="34"/>
                  <a:pt x="79" y="34"/>
                </a:cubicBezTo>
                <a:cubicBezTo>
                  <a:pt x="82" y="19"/>
                  <a:pt x="88" y="8"/>
                  <a:pt x="96" y="8"/>
                </a:cubicBezTo>
                <a:cubicBezTo>
                  <a:pt x="107" y="8"/>
                  <a:pt x="115" y="28"/>
                  <a:pt x="115" y="54"/>
                </a:cubicBezTo>
                <a:cubicBezTo>
                  <a:pt x="115" y="79"/>
                  <a:pt x="107" y="100"/>
                  <a:pt x="96" y="100"/>
                </a:cubicBezTo>
                <a:close/>
                <a:moveTo>
                  <a:pt x="96" y="100"/>
                </a:moveTo>
                <a:cubicBezTo>
                  <a:pt x="96" y="100"/>
                  <a:pt x="96" y="100"/>
                  <a:pt x="96" y="100"/>
                </a:cubicBezTo>
              </a:path>
            </a:pathLst>
          </a:custGeom>
          <a:solidFill>
            <a:schemeClr val="bg1"/>
          </a:solidFill>
          <a:ln w="9525">
            <a:noFill/>
            <a:round/>
          </a:ln>
        </p:spPr>
        <p:txBody>
          <a:bodyPr vert="horz" wrap="square" lIns="121920" tIns="60960" rIns="121920" bIns="60960" numCol="1" anchor="t" anchorCtr="0" compatLnSpc="1"/>
          <a:p>
            <a:endParaRPr lang="en-US" sz="2400"/>
          </a:p>
        </p:txBody>
      </p:sp>
      <p:pic>
        <p:nvPicPr>
          <p:cNvPr id="6" name="Picture 5" descr="login"/>
          <p:cNvPicPr>
            <a:picLocks noChangeAspect="1"/>
          </p:cNvPicPr>
          <p:nvPr/>
        </p:nvPicPr>
        <p:blipFill>
          <a:blip r:embed="rId5"/>
          <a:stretch>
            <a:fillRect/>
          </a:stretch>
        </p:blipFill>
        <p:spPr>
          <a:xfrm>
            <a:off x="1515745" y="2622550"/>
            <a:ext cx="2188210" cy="1928495"/>
          </a:xfrm>
          <a:prstGeom prst="hexagon">
            <a:avLst/>
          </a:prstGeom>
        </p:spPr>
      </p:pic>
      <p:pic>
        <p:nvPicPr>
          <p:cNvPr id="8" name="Picture 7" descr="Screenshot (383)"/>
          <p:cNvPicPr>
            <a:picLocks noChangeAspect="1"/>
          </p:cNvPicPr>
          <p:nvPr/>
        </p:nvPicPr>
        <p:blipFill>
          <a:blip r:embed="rId6"/>
          <a:stretch>
            <a:fillRect/>
          </a:stretch>
        </p:blipFill>
        <p:spPr>
          <a:xfrm>
            <a:off x="6744970" y="3755390"/>
            <a:ext cx="2267585" cy="1982470"/>
          </a:xfrm>
          <a:prstGeom prst="hexagon">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strVal val="#ppt_w+.3"/>
                                          </p:val>
                                        </p:tav>
                                        <p:tav tm="100000">
                                          <p:val>
                                            <p:strVal val="#ppt_w"/>
                                          </p:val>
                                        </p:tav>
                                      </p:tavLst>
                                    </p:anim>
                                    <p:anim calcmode="lin" valueType="num">
                                      <p:cBhvr>
                                        <p:cTn id="8" dur="1000" fill="hold"/>
                                        <p:tgtEl>
                                          <p:spTgt spid="27"/>
                                        </p:tgtEl>
                                        <p:attrNameLst>
                                          <p:attrName>ppt_h</p:attrName>
                                        </p:attrNameLst>
                                      </p:cBhvr>
                                      <p:tavLst>
                                        <p:tav tm="0">
                                          <p:val>
                                            <p:strVal val="#ppt_h"/>
                                          </p:val>
                                        </p:tav>
                                        <p:tav tm="100000">
                                          <p:val>
                                            <p:strVal val="#ppt_h"/>
                                          </p:val>
                                        </p:tav>
                                      </p:tavLst>
                                    </p:anim>
                                    <p:animEffect transition="in" filter="fade">
                                      <p:cBhvr>
                                        <p:cTn id="9" dur="1000"/>
                                        <p:tgtEl>
                                          <p:spTgt spid="27"/>
                                        </p:tgtEl>
                                      </p:cBhvr>
                                    </p:animEffect>
                                  </p:childTnLst>
                                </p:cTn>
                              </p:par>
                            </p:childTnLst>
                          </p:cTn>
                        </p:par>
                        <p:par>
                          <p:cTn id="10" fill="hold">
                            <p:stCondLst>
                              <p:cond delay="1000"/>
                            </p:stCondLst>
                            <p:childTnLst>
                              <p:par>
                                <p:cTn id="11" presetID="23" presetClass="entr" presetSubtype="16"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p:cTn id="13" dur="500" fill="hold"/>
                                        <p:tgtEl>
                                          <p:spTgt spid="13"/>
                                        </p:tgtEl>
                                        <p:attrNameLst>
                                          <p:attrName>ppt_w</p:attrName>
                                        </p:attrNameLst>
                                      </p:cBhvr>
                                      <p:tavLst>
                                        <p:tav tm="0">
                                          <p:val>
                                            <p:fltVal val="0"/>
                                          </p:val>
                                        </p:tav>
                                        <p:tav tm="100000">
                                          <p:val>
                                            <p:strVal val="#ppt_w"/>
                                          </p:val>
                                        </p:tav>
                                      </p:tavLst>
                                    </p:anim>
                                    <p:anim calcmode="lin" valueType="num">
                                      <p:cBhvr>
                                        <p:cTn id="14" dur="500" fill="hold"/>
                                        <p:tgtEl>
                                          <p:spTgt spid="1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3"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28" name="文本框 27"/>
          <p:cNvSpPr txBox="1"/>
          <p:nvPr/>
        </p:nvSpPr>
        <p:spPr>
          <a:xfrm>
            <a:off x="241858" y="506661"/>
            <a:ext cx="6582410" cy="829945"/>
          </a:xfrm>
          <a:prstGeom prst="rect">
            <a:avLst/>
          </a:prstGeom>
          <a:noFill/>
        </p:spPr>
        <p:txBody>
          <a:bodyPr wrap="none" rtlCol="0">
            <a:spAutoFit/>
          </a:bodyPr>
          <a:p>
            <a:r>
              <a:rPr lang="en-US" altLang="zh-CN" sz="4800" b="1" dirty="0">
                <a:solidFill>
                  <a:srgbClr val="2986C9"/>
                </a:solidFill>
                <a:latin typeface="Arial" panose="020B0604020202020204" pitchFamily="34" charset="0"/>
                <a:ea typeface="Arial" panose="020B0604020202020204" pitchFamily="34" charset="0"/>
              </a:rPr>
              <a:t>BEHIND THE SCENES</a:t>
            </a:r>
            <a:endParaRPr lang="en-US" altLang="zh-CN" sz="4800" b="1" dirty="0">
              <a:solidFill>
                <a:srgbClr val="2986C9"/>
              </a:solidFill>
              <a:latin typeface="Arial" panose="020B0604020202020204" pitchFamily="34" charset="0"/>
              <a:ea typeface="Arial" panose="020B0604020202020204" pitchFamily="34" charset="0"/>
            </a:endParaRPr>
          </a:p>
        </p:txBody>
      </p:sp>
      <p:sp>
        <p:nvSpPr>
          <p:cNvPr id="9" name="Rounded Rectangle 8"/>
          <p:cNvSpPr/>
          <p:nvPr/>
        </p:nvSpPr>
        <p:spPr>
          <a:xfrm>
            <a:off x="4493895" y="3220085"/>
            <a:ext cx="2779395" cy="116649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p>
            <a:pPr algn="ctr"/>
            <a:r>
              <a:rPr lang="en-US"/>
              <a:t>DATABASE</a:t>
            </a:r>
            <a:endParaRPr lang="en-US"/>
          </a:p>
        </p:txBody>
      </p:sp>
      <p:sp>
        <p:nvSpPr>
          <p:cNvPr id="10" name="Rectangles 9"/>
          <p:cNvSpPr/>
          <p:nvPr/>
        </p:nvSpPr>
        <p:spPr>
          <a:xfrm>
            <a:off x="1003935" y="2298065"/>
            <a:ext cx="2241550" cy="7613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DB2 </a:t>
            </a:r>
            <a:endParaRPr lang="en-US"/>
          </a:p>
        </p:txBody>
      </p:sp>
      <p:sp>
        <p:nvSpPr>
          <p:cNvPr id="11" name="Rectangles 10"/>
          <p:cNvSpPr/>
          <p:nvPr/>
        </p:nvSpPr>
        <p:spPr>
          <a:xfrm>
            <a:off x="8606155" y="2298065"/>
            <a:ext cx="2728595" cy="6896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t>POSTGRESQL</a:t>
            </a:r>
            <a:endParaRPr lang="en-US"/>
          </a:p>
        </p:txBody>
      </p:sp>
      <p:sp>
        <p:nvSpPr>
          <p:cNvPr id="13" name="Cloud 12"/>
          <p:cNvSpPr/>
          <p:nvPr/>
        </p:nvSpPr>
        <p:spPr>
          <a:xfrm>
            <a:off x="421005" y="3808730"/>
            <a:ext cx="3408045" cy="2626995"/>
          </a:xfrm>
          <a:prstGeom prst="clou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marL="285750" indent="-285750" algn="ctr">
              <a:buFont typeface="Arial" panose="020B0604020202020204" pitchFamily="34" charset="0"/>
              <a:buChar char="•"/>
            </a:pPr>
            <a:r>
              <a:rPr lang="en-US"/>
              <a:t>RELATIONAL DATABASE MANAGEMENT SYSTEM</a:t>
            </a:r>
            <a:endParaRPr lang="en-US"/>
          </a:p>
          <a:p>
            <a:pPr marL="285750" indent="-285750" algn="ctr">
              <a:buFont typeface="Arial" panose="020B0604020202020204" pitchFamily="34" charset="0"/>
              <a:buChar char="•"/>
            </a:pPr>
            <a:r>
              <a:rPr lang="en-US"/>
              <a:t>RELATIONAL DATATYPES</a:t>
            </a:r>
            <a:endParaRPr lang="en-US"/>
          </a:p>
        </p:txBody>
      </p:sp>
      <p:sp>
        <p:nvSpPr>
          <p:cNvPr id="14" name="Cloud 13"/>
          <p:cNvSpPr/>
          <p:nvPr/>
        </p:nvSpPr>
        <p:spPr>
          <a:xfrm>
            <a:off x="7729855" y="3808730"/>
            <a:ext cx="3884295" cy="2626995"/>
          </a:xfrm>
          <a:prstGeom prst="cloud">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p>
            <a:pPr marL="285750" indent="-285750" algn="ctr">
              <a:buFont typeface="Arial" panose="020B0604020202020204" pitchFamily="34" charset="0"/>
              <a:buChar char="•"/>
            </a:pPr>
            <a:r>
              <a:rPr lang="en-US"/>
              <a:t>ALSO KNOWN POST-GRES</a:t>
            </a:r>
            <a:endParaRPr lang="en-US"/>
          </a:p>
          <a:p>
            <a:pPr marL="285750" indent="-285750" algn="ctr">
              <a:buFont typeface="Arial" panose="020B0604020202020204" pitchFamily="34" charset="0"/>
              <a:buChar char="•"/>
            </a:pPr>
            <a:r>
              <a:rPr lang="en-US"/>
              <a:t>RDBMS</a:t>
            </a:r>
            <a:endParaRPr lang="en-US"/>
          </a:p>
          <a:p>
            <a:pPr marL="285750" indent="-285750" algn="ctr">
              <a:buFont typeface="Arial" panose="020B0604020202020204" pitchFamily="34" charset="0"/>
              <a:buChar char="•"/>
            </a:pPr>
            <a:r>
              <a:rPr lang="en-US"/>
              <a:t>BOTH RELATIONAL AND NON RELATIONAL DATATYPES</a:t>
            </a:r>
            <a:endParaRPr lang="en-US"/>
          </a:p>
        </p:txBody>
      </p:sp>
      <p:sp>
        <p:nvSpPr>
          <p:cNvPr id="17" name="Bent-Up Arrow 16"/>
          <p:cNvSpPr/>
          <p:nvPr/>
        </p:nvSpPr>
        <p:spPr>
          <a:xfrm rot="2340000">
            <a:off x="7764780" y="3072765"/>
            <a:ext cx="608965" cy="963295"/>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Bent-Up Arrow 17"/>
          <p:cNvSpPr/>
          <p:nvPr/>
        </p:nvSpPr>
        <p:spPr>
          <a:xfrm rot="16200000">
            <a:off x="4026535" y="2240915"/>
            <a:ext cx="608965" cy="963295"/>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9" name="Notched Right Arrow 18"/>
          <p:cNvSpPr/>
          <p:nvPr/>
        </p:nvSpPr>
        <p:spPr>
          <a:xfrm rot="5400000">
            <a:off x="1833880" y="3268345"/>
            <a:ext cx="585470" cy="343535"/>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0" name="Notched Right Arrow 19"/>
          <p:cNvSpPr/>
          <p:nvPr/>
        </p:nvSpPr>
        <p:spPr>
          <a:xfrm rot="5400000">
            <a:off x="9806940" y="3213735"/>
            <a:ext cx="671830" cy="36449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mc:AlternateContent xmlns:mc="http://schemas.openxmlformats.org/markup-compatibility/2006">
    <mc:Choice xmlns:p14="http://schemas.microsoft.com/office/powerpoint/2010/main" Requires="p14">
      <p:transition p14:dur="25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1000" fill="hold"/>
                                        <p:tgtEl>
                                          <p:spTgt spid="28"/>
                                        </p:tgtEl>
                                        <p:attrNameLst>
                                          <p:attrName>ppt_w</p:attrName>
                                        </p:attrNameLst>
                                      </p:cBhvr>
                                      <p:tavLst>
                                        <p:tav tm="0">
                                          <p:val>
                                            <p:strVal val="#ppt_w+.3"/>
                                          </p:val>
                                        </p:tav>
                                        <p:tav tm="100000">
                                          <p:val>
                                            <p:strVal val="#ppt_w"/>
                                          </p:val>
                                        </p:tav>
                                      </p:tavLst>
                                    </p:anim>
                                    <p:anim calcmode="lin" valueType="num">
                                      <p:cBhvr>
                                        <p:cTn id="8" dur="1000" fill="hold"/>
                                        <p:tgtEl>
                                          <p:spTgt spid="28"/>
                                        </p:tgtEl>
                                        <p:attrNameLst>
                                          <p:attrName>ppt_h</p:attrName>
                                        </p:attrNameLst>
                                      </p:cBhvr>
                                      <p:tavLst>
                                        <p:tav tm="0">
                                          <p:val>
                                            <p:strVal val="#ppt_h"/>
                                          </p:val>
                                        </p:tav>
                                        <p:tav tm="100000">
                                          <p:val>
                                            <p:strVal val="#ppt_h"/>
                                          </p:val>
                                        </p:tav>
                                      </p:tavLst>
                                    </p:anim>
                                    <p:animEffect transition="in" filter="fade">
                                      <p:cBhvr>
                                        <p:cTn id="9"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sp>
        <p:nvSpPr>
          <p:cNvPr id="11" name="矩形 10"/>
          <p:cNvSpPr/>
          <p:nvPr/>
        </p:nvSpPr>
        <p:spPr>
          <a:xfrm>
            <a:off x="4557395" y="2490470"/>
            <a:ext cx="3075940" cy="568960"/>
          </a:xfrm>
          <a:prstGeom prst="rect">
            <a:avLst/>
          </a:prstGeom>
          <a:solidFill>
            <a:srgbClr val="2A2A2B"/>
          </a:solidFill>
          <a:ln w="50800">
            <a:solidFill>
              <a:srgbClr val="F8F4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015365" y="5783580"/>
            <a:ext cx="3075940" cy="618490"/>
          </a:xfrm>
          <a:prstGeom prst="rect">
            <a:avLst/>
          </a:prstGeom>
          <a:solidFill>
            <a:srgbClr val="0B5E9B"/>
          </a:solidFill>
          <a:ln w="50800">
            <a:solidFill>
              <a:srgbClr val="F8F4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114665" y="5784215"/>
            <a:ext cx="3035300" cy="621665"/>
          </a:xfrm>
          <a:prstGeom prst="rect">
            <a:avLst/>
          </a:prstGeom>
          <a:solidFill>
            <a:srgbClr val="0B5E9B"/>
          </a:solidFill>
          <a:ln w="50800">
            <a:solidFill>
              <a:srgbClr val="F8F4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4896485" y="2575560"/>
            <a:ext cx="2399030" cy="398780"/>
          </a:xfrm>
          <a:prstGeom prst="rect">
            <a:avLst/>
          </a:prstGeom>
          <a:noFill/>
        </p:spPr>
        <p:txBody>
          <a:bodyPr wrap="square" rtlCol="0">
            <a:spAutoFit/>
            <a:scene3d>
              <a:camera prst="orthographicFront"/>
              <a:lightRig rig="threePt" dir="t"/>
            </a:scene3d>
            <a:sp3d contourW="12700"/>
          </a:bodyPr>
          <a:lstStyle/>
          <a:p>
            <a:pPr algn="ctr"/>
            <a:r>
              <a:rPr lang="en-US" altLang="zh-CN" sz="2000" b="1" smtClean="0">
                <a:solidFill>
                  <a:schemeClr val="bg1"/>
                </a:solidFill>
                <a:latin typeface="Arial" panose="020B0604020202020204" pitchFamily="34" charset="0"/>
              </a:rPr>
              <a:t>TWITTER</a:t>
            </a:r>
            <a:endParaRPr lang="zh-CN" altLang="en-US" sz="2000" b="1" dirty="0">
              <a:solidFill>
                <a:schemeClr val="bg1"/>
              </a:solidFill>
              <a:latin typeface="Arial" panose="020B0604020202020204" pitchFamily="34" charset="0"/>
            </a:endParaRPr>
          </a:p>
        </p:txBody>
      </p:sp>
      <p:sp>
        <p:nvSpPr>
          <p:cNvPr id="23" name="文本框 22"/>
          <p:cNvSpPr txBox="1"/>
          <p:nvPr/>
        </p:nvSpPr>
        <p:spPr>
          <a:xfrm>
            <a:off x="8478520" y="5877560"/>
            <a:ext cx="2399030" cy="398780"/>
          </a:xfrm>
          <a:prstGeom prst="rect">
            <a:avLst/>
          </a:prstGeom>
          <a:noFill/>
        </p:spPr>
        <p:txBody>
          <a:bodyPr wrap="square" rtlCol="0">
            <a:spAutoFit/>
            <a:scene3d>
              <a:camera prst="orthographicFront"/>
              <a:lightRig rig="threePt" dir="t"/>
            </a:scene3d>
            <a:sp3d contourW="12700"/>
          </a:bodyPr>
          <a:lstStyle/>
          <a:p>
            <a:pPr algn="ctr"/>
            <a:r>
              <a:rPr lang="en-US" altLang="zh-CN" sz="2000" b="1" dirty="0">
                <a:solidFill>
                  <a:schemeClr val="bg1"/>
                </a:solidFill>
                <a:latin typeface="Arial" panose="020B0604020202020204" pitchFamily="34" charset="0"/>
              </a:rPr>
              <a:t>FACEBOOK</a:t>
            </a:r>
            <a:endParaRPr lang="en-US" altLang="zh-CN" sz="2000" b="1" dirty="0">
              <a:solidFill>
                <a:schemeClr val="bg1"/>
              </a:solidFill>
              <a:latin typeface="Arial" panose="020B0604020202020204" pitchFamily="34" charset="0"/>
            </a:endParaRPr>
          </a:p>
        </p:txBody>
      </p:sp>
      <p:sp>
        <p:nvSpPr>
          <p:cNvPr id="26" name="文本框 25"/>
          <p:cNvSpPr txBox="1"/>
          <p:nvPr/>
        </p:nvSpPr>
        <p:spPr>
          <a:xfrm>
            <a:off x="1353820" y="5877560"/>
            <a:ext cx="2399030" cy="398780"/>
          </a:xfrm>
          <a:prstGeom prst="rect">
            <a:avLst/>
          </a:prstGeom>
          <a:noFill/>
        </p:spPr>
        <p:txBody>
          <a:bodyPr wrap="square" rtlCol="0">
            <a:spAutoFit/>
            <a:scene3d>
              <a:camera prst="orthographicFront"/>
              <a:lightRig rig="threePt" dir="t"/>
            </a:scene3d>
            <a:sp3d contourW="12700"/>
          </a:bodyPr>
          <a:lstStyle/>
          <a:p>
            <a:pPr algn="ctr"/>
            <a:r>
              <a:rPr lang="en-US" altLang="zh-CN" sz="2000" b="1" dirty="0">
                <a:solidFill>
                  <a:schemeClr val="bg1"/>
                </a:solidFill>
                <a:latin typeface="Arial" panose="020B0604020202020204" pitchFamily="34" charset="0"/>
              </a:rPr>
              <a:t>INSTAGRAM</a:t>
            </a:r>
            <a:endParaRPr lang="en-US" altLang="zh-CN" sz="2000" b="1" dirty="0">
              <a:solidFill>
                <a:schemeClr val="bg1"/>
              </a:solidFill>
              <a:latin typeface="Arial" panose="020B0604020202020204" pitchFamily="34" charset="0"/>
            </a:endParaRPr>
          </a:p>
        </p:txBody>
      </p:sp>
      <p:sp>
        <p:nvSpPr>
          <p:cNvPr id="28" name="文本框 27"/>
          <p:cNvSpPr txBox="1"/>
          <p:nvPr/>
        </p:nvSpPr>
        <p:spPr>
          <a:xfrm>
            <a:off x="241858" y="506661"/>
            <a:ext cx="5238115"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AVAILABLE ON :)</a:t>
            </a:r>
            <a:endParaRPr lang="en-US" altLang="zh-CN" sz="4800" b="1" dirty="0">
              <a:solidFill>
                <a:srgbClr val="2986C9"/>
              </a:solidFill>
              <a:latin typeface="Arial" panose="020B0604020202020204" pitchFamily="34" charset="0"/>
              <a:ea typeface="Arial" panose="020B0604020202020204" pitchFamily="34" charset="0"/>
            </a:endParaRPr>
          </a:p>
        </p:txBody>
      </p:sp>
      <p:pic>
        <p:nvPicPr>
          <p:cNvPr id="2" name="Picture 1" descr="WhatsApp Image 2021-11-27 at 18.09.57 (2)"/>
          <p:cNvPicPr>
            <a:picLocks noChangeAspect="1"/>
          </p:cNvPicPr>
          <p:nvPr/>
        </p:nvPicPr>
        <p:blipFill>
          <a:blip r:embed="rId2"/>
          <a:stretch>
            <a:fillRect/>
          </a:stretch>
        </p:blipFill>
        <p:spPr>
          <a:xfrm>
            <a:off x="8115300" y="2492375"/>
            <a:ext cx="3016885" cy="3291840"/>
          </a:xfrm>
          <a:prstGeom prst="rect">
            <a:avLst/>
          </a:prstGeom>
        </p:spPr>
      </p:pic>
      <p:pic>
        <p:nvPicPr>
          <p:cNvPr id="3" name="Picture 2" descr="WhatsApp Image 2021-11-27 at 18.09.57 (1)"/>
          <p:cNvPicPr>
            <a:picLocks noChangeAspect="1"/>
          </p:cNvPicPr>
          <p:nvPr/>
        </p:nvPicPr>
        <p:blipFill>
          <a:blip r:embed="rId3"/>
          <a:stretch>
            <a:fillRect/>
          </a:stretch>
        </p:blipFill>
        <p:spPr>
          <a:xfrm>
            <a:off x="1038860" y="2491105"/>
            <a:ext cx="3037840" cy="3291840"/>
          </a:xfrm>
          <a:prstGeom prst="rect">
            <a:avLst/>
          </a:prstGeom>
        </p:spPr>
      </p:pic>
      <p:pic>
        <p:nvPicPr>
          <p:cNvPr id="4" name="Picture 3" descr="WhatsApp Image 2021-11-27 at 18.09.57"/>
          <p:cNvPicPr>
            <a:picLocks noChangeAspect="1"/>
          </p:cNvPicPr>
          <p:nvPr/>
        </p:nvPicPr>
        <p:blipFill>
          <a:blip r:embed="rId4"/>
          <a:stretch>
            <a:fillRect/>
          </a:stretch>
        </p:blipFill>
        <p:spPr>
          <a:xfrm>
            <a:off x="4557395" y="3058795"/>
            <a:ext cx="3076575" cy="3343275"/>
          </a:xfrm>
          <a:prstGeom prst="rect">
            <a:avLst/>
          </a:prstGeom>
        </p:spPr>
      </p:pic>
      <p:grpSp>
        <p:nvGrpSpPr>
          <p:cNvPr id="6" name="Group 31"/>
          <p:cNvGrpSpPr/>
          <p:nvPr/>
        </p:nvGrpSpPr>
        <p:grpSpPr>
          <a:xfrm>
            <a:off x="2149111" y="1856956"/>
            <a:ext cx="666599" cy="560413"/>
            <a:chOff x="4856163" y="2736851"/>
            <a:chExt cx="358775" cy="301625"/>
          </a:xfrm>
          <a:solidFill>
            <a:schemeClr val="bg1"/>
          </a:solidFill>
        </p:grpSpPr>
        <p:sp>
          <p:nvSpPr>
            <p:cNvPr id="7" name="Freeform 128"/>
            <p:cNvSpPr>
              <a:spLocks noEditPoints="1"/>
            </p:cNvSpPr>
            <p:nvPr/>
          </p:nvSpPr>
          <p:spPr bwMode="auto">
            <a:xfrm>
              <a:off x="4946650" y="2814638"/>
              <a:ext cx="177800" cy="179388"/>
            </a:xfrm>
            <a:custGeom>
              <a:avLst/>
              <a:gdLst/>
              <a:ahLst/>
              <a:cxnLst>
                <a:cxn ang="0">
                  <a:pos x="31" y="0"/>
                </a:cxn>
                <a:cxn ang="0">
                  <a:pos x="0" y="30"/>
                </a:cxn>
                <a:cxn ang="0">
                  <a:pos x="31" y="61"/>
                </a:cxn>
                <a:cxn ang="0">
                  <a:pos x="61" y="30"/>
                </a:cxn>
                <a:cxn ang="0">
                  <a:pos x="31" y="0"/>
                </a:cxn>
                <a:cxn ang="0">
                  <a:pos x="48" y="45"/>
                </a:cxn>
                <a:cxn ang="0">
                  <a:pos x="16" y="48"/>
                </a:cxn>
                <a:cxn ang="0">
                  <a:pos x="13" y="15"/>
                </a:cxn>
                <a:cxn ang="0">
                  <a:pos x="46" y="13"/>
                </a:cxn>
                <a:cxn ang="0">
                  <a:pos x="48" y="45"/>
                </a:cxn>
                <a:cxn ang="0">
                  <a:pos x="48" y="45"/>
                </a:cxn>
                <a:cxn ang="0">
                  <a:pos x="48" y="45"/>
                </a:cxn>
              </a:cxnLst>
              <a:rect l="0" t="0" r="r" b="b"/>
              <a:pathLst>
                <a:path w="61" h="61">
                  <a:moveTo>
                    <a:pt x="31" y="0"/>
                  </a:moveTo>
                  <a:cubicBezTo>
                    <a:pt x="14" y="0"/>
                    <a:pt x="0" y="13"/>
                    <a:pt x="0" y="30"/>
                  </a:cubicBezTo>
                  <a:cubicBezTo>
                    <a:pt x="0" y="47"/>
                    <a:pt x="14" y="61"/>
                    <a:pt x="31" y="61"/>
                  </a:cubicBezTo>
                  <a:cubicBezTo>
                    <a:pt x="48" y="61"/>
                    <a:pt x="61" y="47"/>
                    <a:pt x="61" y="30"/>
                  </a:cubicBezTo>
                  <a:cubicBezTo>
                    <a:pt x="61" y="13"/>
                    <a:pt x="48" y="0"/>
                    <a:pt x="31" y="0"/>
                  </a:cubicBezTo>
                  <a:close/>
                  <a:moveTo>
                    <a:pt x="48" y="45"/>
                  </a:moveTo>
                  <a:cubicBezTo>
                    <a:pt x="40" y="55"/>
                    <a:pt x="25" y="56"/>
                    <a:pt x="16" y="48"/>
                  </a:cubicBezTo>
                  <a:cubicBezTo>
                    <a:pt x="6" y="39"/>
                    <a:pt x="5" y="25"/>
                    <a:pt x="13" y="15"/>
                  </a:cubicBezTo>
                  <a:cubicBezTo>
                    <a:pt x="22" y="6"/>
                    <a:pt x="36" y="5"/>
                    <a:pt x="46" y="13"/>
                  </a:cubicBezTo>
                  <a:cubicBezTo>
                    <a:pt x="55" y="21"/>
                    <a:pt x="57" y="36"/>
                    <a:pt x="48" y="45"/>
                  </a:cubicBezTo>
                  <a:close/>
                  <a:moveTo>
                    <a:pt x="48" y="45"/>
                  </a:moveTo>
                  <a:cubicBezTo>
                    <a:pt x="48" y="45"/>
                    <a:pt x="48" y="45"/>
                    <a:pt x="48" y="45"/>
                  </a:cubicBezTo>
                </a:path>
              </a:pathLst>
            </a:custGeom>
          </p:spPr>
          <p:style>
            <a:lnRef idx="1">
              <a:schemeClr val="dk1"/>
            </a:lnRef>
            <a:fillRef idx="0">
              <a:schemeClr val="dk1"/>
            </a:fillRef>
            <a:effectRef idx="0">
              <a:schemeClr val="dk1"/>
            </a:effectRef>
            <a:fontRef idx="minor">
              <a:schemeClr val="tx1"/>
            </a:fontRef>
          </p:style>
          <p:txBody>
            <a:bodyPr vert="horz" wrap="square" lIns="121920" tIns="60960" rIns="121920" bIns="60960" numCol="1" anchor="t" anchorCtr="0" compatLnSpc="1"/>
            <a:p>
              <a:endParaRPr lang="en-US" sz="2400"/>
            </a:p>
          </p:txBody>
        </p:sp>
        <p:sp>
          <p:nvSpPr>
            <p:cNvPr id="17" name="Freeform 129"/>
            <p:cNvSpPr>
              <a:spLocks noEditPoints="1"/>
            </p:cNvSpPr>
            <p:nvPr/>
          </p:nvSpPr>
          <p:spPr bwMode="auto">
            <a:xfrm>
              <a:off x="4989513" y="2859088"/>
              <a:ext cx="53975" cy="50800"/>
            </a:xfrm>
            <a:custGeom>
              <a:avLst/>
              <a:gdLst/>
              <a:ahLst/>
              <a:cxnLst>
                <a:cxn ang="0">
                  <a:pos x="16" y="0"/>
                </a:cxn>
                <a:cxn ang="0">
                  <a:pos x="0" y="15"/>
                </a:cxn>
                <a:cxn ang="0">
                  <a:pos x="2" y="17"/>
                </a:cxn>
                <a:cxn ang="0">
                  <a:pos x="4" y="15"/>
                </a:cxn>
                <a:cxn ang="0">
                  <a:pos x="16" y="4"/>
                </a:cxn>
                <a:cxn ang="0">
                  <a:pos x="18" y="2"/>
                </a:cxn>
                <a:cxn ang="0">
                  <a:pos x="16" y="0"/>
                </a:cxn>
                <a:cxn ang="0">
                  <a:pos x="16" y="0"/>
                </a:cxn>
                <a:cxn ang="0">
                  <a:pos x="16" y="0"/>
                </a:cxn>
              </a:cxnLst>
              <a:rect l="0" t="0" r="r" b="b"/>
              <a:pathLst>
                <a:path w="18" h="17">
                  <a:moveTo>
                    <a:pt x="16" y="0"/>
                  </a:moveTo>
                  <a:cubicBezTo>
                    <a:pt x="7" y="0"/>
                    <a:pt x="0" y="7"/>
                    <a:pt x="0" y="15"/>
                  </a:cubicBezTo>
                  <a:cubicBezTo>
                    <a:pt x="0" y="16"/>
                    <a:pt x="1" y="17"/>
                    <a:pt x="2" y="17"/>
                  </a:cubicBezTo>
                  <a:cubicBezTo>
                    <a:pt x="3" y="17"/>
                    <a:pt x="4" y="16"/>
                    <a:pt x="4" y="15"/>
                  </a:cubicBezTo>
                  <a:cubicBezTo>
                    <a:pt x="4" y="9"/>
                    <a:pt x="9" y="4"/>
                    <a:pt x="16" y="4"/>
                  </a:cubicBezTo>
                  <a:cubicBezTo>
                    <a:pt x="17" y="4"/>
                    <a:pt x="18" y="3"/>
                    <a:pt x="18" y="2"/>
                  </a:cubicBezTo>
                  <a:cubicBezTo>
                    <a:pt x="18" y="1"/>
                    <a:pt x="17" y="0"/>
                    <a:pt x="16" y="0"/>
                  </a:cubicBezTo>
                  <a:close/>
                  <a:moveTo>
                    <a:pt x="16" y="0"/>
                  </a:moveTo>
                  <a:cubicBezTo>
                    <a:pt x="16" y="0"/>
                    <a:pt x="16" y="0"/>
                    <a:pt x="16" y="0"/>
                  </a:cubicBezTo>
                </a:path>
              </a:pathLst>
            </a:custGeom>
          </p:spPr>
          <p:style>
            <a:lnRef idx="1">
              <a:schemeClr val="dk1"/>
            </a:lnRef>
            <a:fillRef idx="0">
              <a:schemeClr val="dk1"/>
            </a:fillRef>
            <a:effectRef idx="0">
              <a:schemeClr val="dk1"/>
            </a:effectRef>
            <a:fontRef idx="minor">
              <a:schemeClr val="tx1"/>
            </a:fontRef>
          </p:style>
          <p:txBody>
            <a:bodyPr vert="horz" wrap="square" lIns="121920" tIns="60960" rIns="121920" bIns="60960" numCol="1" anchor="t" anchorCtr="0" compatLnSpc="1"/>
            <a:p>
              <a:endParaRPr lang="en-US" sz="2400"/>
            </a:p>
          </p:txBody>
        </p:sp>
        <p:sp>
          <p:nvSpPr>
            <p:cNvPr id="29" name="Freeform 130"/>
            <p:cNvSpPr>
              <a:spLocks noEditPoints="1"/>
            </p:cNvSpPr>
            <p:nvPr/>
          </p:nvSpPr>
          <p:spPr bwMode="auto">
            <a:xfrm>
              <a:off x="4856163" y="2736851"/>
              <a:ext cx="358775" cy="301625"/>
            </a:xfrm>
            <a:custGeom>
              <a:avLst/>
              <a:gdLst/>
              <a:ahLst/>
              <a:cxnLst>
                <a:cxn ang="0">
                  <a:pos x="114" y="23"/>
                </a:cxn>
                <a:cxn ang="0">
                  <a:pos x="97" y="20"/>
                </a:cxn>
                <a:cxn ang="0">
                  <a:pos x="92" y="7"/>
                </a:cxn>
                <a:cxn ang="0">
                  <a:pos x="81" y="0"/>
                </a:cxn>
                <a:cxn ang="0">
                  <a:pos x="43" y="0"/>
                </a:cxn>
                <a:cxn ang="0">
                  <a:pos x="32" y="7"/>
                </a:cxn>
                <a:cxn ang="0">
                  <a:pos x="27" y="20"/>
                </a:cxn>
                <a:cxn ang="0">
                  <a:pos x="10" y="23"/>
                </a:cxn>
                <a:cxn ang="0">
                  <a:pos x="0" y="34"/>
                </a:cxn>
                <a:cxn ang="0">
                  <a:pos x="0" y="92"/>
                </a:cxn>
                <a:cxn ang="0">
                  <a:pos x="12" y="103"/>
                </a:cxn>
                <a:cxn ang="0">
                  <a:pos x="112" y="103"/>
                </a:cxn>
                <a:cxn ang="0">
                  <a:pos x="123" y="92"/>
                </a:cxn>
                <a:cxn ang="0">
                  <a:pos x="123" y="34"/>
                </a:cxn>
                <a:cxn ang="0">
                  <a:pos x="114" y="23"/>
                </a:cxn>
                <a:cxn ang="0">
                  <a:pos x="115" y="92"/>
                </a:cxn>
                <a:cxn ang="0">
                  <a:pos x="112" y="96"/>
                </a:cxn>
                <a:cxn ang="0">
                  <a:pos x="12" y="96"/>
                </a:cxn>
                <a:cxn ang="0">
                  <a:pos x="8" y="92"/>
                </a:cxn>
                <a:cxn ang="0">
                  <a:pos x="8" y="34"/>
                </a:cxn>
                <a:cxn ang="0">
                  <a:pos x="11" y="30"/>
                </a:cxn>
                <a:cxn ang="0">
                  <a:pos x="32" y="27"/>
                </a:cxn>
                <a:cxn ang="0">
                  <a:pos x="39" y="10"/>
                </a:cxn>
                <a:cxn ang="0">
                  <a:pos x="43" y="7"/>
                </a:cxn>
                <a:cxn ang="0">
                  <a:pos x="81" y="7"/>
                </a:cxn>
                <a:cxn ang="0">
                  <a:pos x="85" y="10"/>
                </a:cxn>
                <a:cxn ang="0">
                  <a:pos x="91" y="27"/>
                </a:cxn>
                <a:cxn ang="0">
                  <a:pos x="112" y="30"/>
                </a:cxn>
                <a:cxn ang="0">
                  <a:pos x="115" y="34"/>
                </a:cxn>
                <a:cxn ang="0">
                  <a:pos x="115" y="92"/>
                </a:cxn>
                <a:cxn ang="0">
                  <a:pos x="115" y="92"/>
                </a:cxn>
                <a:cxn ang="0">
                  <a:pos x="115" y="92"/>
                </a:cxn>
              </a:cxnLst>
              <a:rect l="0" t="0" r="r" b="b"/>
              <a:pathLst>
                <a:path w="123" h="103">
                  <a:moveTo>
                    <a:pt x="114" y="23"/>
                  </a:moveTo>
                  <a:cubicBezTo>
                    <a:pt x="97" y="20"/>
                    <a:pt x="97" y="20"/>
                    <a:pt x="97" y="20"/>
                  </a:cubicBezTo>
                  <a:cubicBezTo>
                    <a:pt x="92" y="7"/>
                    <a:pt x="92" y="7"/>
                    <a:pt x="92" y="7"/>
                  </a:cubicBezTo>
                  <a:cubicBezTo>
                    <a:pt x="90" y="3"/>
                    <a:pt x="86" y="0"/>
                    <a:pt x="81" y="0"/>
                  </a:cubicBezTo>
                  <a:cubicBezTo>
                    <a:pt x="43" y="0"/>
                    <a:pt x="43" y="0"/>
                    <a:pt x="43" y="0"/>
                  </a:cubicBezTo>
                  <a:cubicBezTo>
                    <a:pt x="38" y="0"/>
                    <a:pt x="34" y="3"/>
                    <a:pt x="32" y="7"/>
                  </a:cubicBezTo>
                  <a:cubicBezTo>
                    <a:pt x="27" y="20"/>
                    <a:pt x="27" y="20"/>
                    <a:pt x="27" y="20"/>
                  </a:cubicBezTo>
                  <a:cubicBezTo>
                    <a:pt x="10" y="23"/>
                    <a:pt x="10" y="23"/>
                    <a:pt x="10" y="23"/>
                  </a:cubicBezTo>
                  <a:cubicBezTo>
                    <a:pt x="4" y="24"/>
                    <a:pt x="0" y="29"/>
                    <a:pt x="0" y="34"/>
                  </a:cubicBezTo>
                  <a:cubicBezTo>
                    <a:pt x="0" y="92"/>
                    <a:pt x="0" y="92"/>
                    <a:pt x="0" y="92"/>
                  </a:cubicBezTo>
                  <a:cubicBezTo>
                    <a:pt x="0" y="98"/>
                    <a:pt x="6" y="103"/>
                    <a:pt x="12" y="103"/>
                  </a:cubicBezTo>
                  <a:cubicBezTo>
                    <a:pt x="112" y="103"/>
                    <a:pt x="112" y="103"/>
                    <a:pt x="112" y="103"/>
                  </a:cubicBezTo>
                  <a:cubicBezTo>
                    <a:pt x="118" y="103"/>
                    <a:pt x="123" y="98"/>
                    <a:pt x="123" y="92"/>
                  </a:cubicBezTo>
                  <a:cubicBezTo>
                    <a:pt x="123" y="34"/>
                    <a:pt x="123" y="34"/>
                    <a:pt x="123" y="34"/>
                  </a:cubicBezTo>
                  <a:cubicBezTo>
                    <a:pt x="123" y="29"/>
                    <a:pt x="119" y="24"/>
                    <a:pt x="114" y="23"/>
                  </a:cubicBezTo>
                  <a:close/>
                  <a:moveTo>
                    <a:pt x="115" y="92"/>
                  </a:moveTo>
                  <a:cubicBezTo>
                    <a:pt x="115" y="94"/>
                    <a:pt x="114" y="96"/>
                    <a:pt x="112" y="96"/>
                  </a:cubicBezTo>
                  <a:cubicBezTo>
                    <a:pt x="12" y="96"/>
                    <a:pt x="12" y="96"/>
                    <a:pt x="12" y="96"/>
                  </a:cubicBezTo>
                  <a:cubicBezTo>
                    <a:pt x="10" y="96"/>
                    <a:pt x="8" y="94"/>
                    <a:pt x="8" y="92"/>
                  </a:cubicBezTo>
                  <a:cubicBezTo>
                    <a:pt x="8" y="34"/>
                    <a:pt x="8" y="34"/>
                    <a:pt x="8" y="34"/>
                  </a:cubicBezTo>
                  <a:cubicBezTo>
                    <a:pt x="8" y="32"/>
                    <a:pt x="9" y="31"/>
                    <a:pt x="11" y="30"/>
                  </a:cubicBezTo>
                  <a:cubicBezTo>
                    <a:pt x="32" y="27"/>
                    <a:pt x="32" y="27"/>
                    <a:pt x="32" y="27"/>
                  </a:cubicBezTo>
                  <a:cubicBezTo>
                    <a:pt x="39" y="10"/>
                    <a:pt x="39" y="10"/>
                    <a:pt x="39" y="10"/>
                  </a:cubicBezTo>
                  <a:cubicBezTo>
                    <a:pt x="40" y="8"/>
                    <a:pt x="41" y="7"/>
                    <a:pt x="43" y="7"/>
                  </a:cubicBezTo>
                  <a:cubicBezTo>
                    <a:pt x="81" y="7"/>
                    <a:pt x="81" y="7"/>
                    <a:pt x="81" y="7"/>
                  </a:cubicBezTo>
                  <a:cubicBezTo>
                    <a:pt x="83" y="7"/>
                    <a:pt x="84" y="8"/>
                    <a:pt x="85" y="10"/>
                  </a:cubicBezTo>
                  <a:cubicBezTo>
                    <a:pt x="91" y="27"/>
                    <a:pt x="91" y="27"/>
                    <a:pt x="91" y="27"/>
                  </a:cubicBezTo>
                  <a:cubicBezTo>
                    <a:pt x="112" y="30"/>
                    <a:pt x="112" y="30"/>
                    <a:pt x="112" y="30"/>
                  </a:cubicBezTo>
                  <a:cubicBezTo>
                    <a:pt x="114" y="31"/>
                    <a:pt x="115" y="32"/>
                    <a:pt x="115" y="34"/>
                  </a:cubicBezTo>
                  <a:lnTo>
                    <a:pt x="115" y="92"/>
                  </a:lnTo>
                  <a:close/>
                  <a:moveTo>
                    <a:pt x="115" y="92"/>
                  </a:moveTo>
                  <a:cubicBezTo>
                    <a:pt x="115" y="92"/>
                    <a:pt x="115" y="92"/>
                    <a:pt x="115" y="92"/>
                  </a:cubicBezTo>
                </a:path>
              </a:pathLst>
            </a:custGeom>
          </p:spPr>
          <p:style>
            <a:lnRef idx="1">
              <a:schemeClr val="dk1"/>
            </a:lnRef>
            <a:fillRef idx="0">
              <a:schemeClr val="dk1"/>
            </a:fillRef>
            <a:effectRef idx="0">
              <a:schemeClr val="dk1"/>
            </a:effectRef>
            <a:fontRef idx="minor">
              <a:schemeClr val="tx1"/>
            </a:fontRef>
          </p:style>
          <p:txBody>
            <a:bodyPr vert="horz" wrap="square" lIns="121920" tIns="60960" rIns="121920" bIns="60960" numCol="1" anchor="t" anchorCtr="0" compatLnSpc="1"/>
            <a:p>
              <a:endParaRPr lang="en-US" sz="2400"/>
            </a:p>
          </p:txBody>
        </p:sp>
      </p:grpSp>
      <p:sp>
        <p:nvSpPr>
          <p:cNvPr id="30" name="Freeform 131"/>
          <p:cNvSpPr>
            <a:spLocks noEditPoints="1"/>
          </p:cNvSpPr>
          <p:nvPr/>
        </p:nvSpPr>
        <p:spPr bwMode="auto">
          <a:xfrm>
            <a:off x="9341589" y="1869353"/>
            <a:ext cx="564061" cy="529273"/>
          </a:xfrm>
          <a:custGeom>
            <a:avLst/>
            <a:gdLst/>
            <a:ahLst/>
            <a:cxnLst>
              <a:cxn ang="0">
                <a:pos x="111" y="0"/>
              </a:cxn>
              <a:cxn ang="0">
                <a:pos x="12" y="0"/>
              </a:cxn>
              <a:cxn ang="0">
                <a:pos x="0" y="12"/>
              </a:cxn>
              <a:cxn ang="0">
                <a:pos x="0" y="88"/>
              </a:cxn>
              <a:cxn ang="0">
                <a:pos x="12" y="100"/>
              </a:cxn>
              <a:cxn ang="0">
                <a:pos x="50" y="100"/>
              </a:cxn>
              <a:cxn ang="0">
                <a:pos x="50" y="104"/>
              </a:cxn>
              <a:cxn ang="0">
                <a:pos x="26" y="108"/>
              </a:cxn>
              <a:cxn ang="0">
                <a:pos x="23" y="111"/>
              </a:cxn>
              <a:cxn ang="0">
                <a:pos x="27" y="115"/>
              </a:cxn>
              <a:cxn ang="0">
                <a:pos x="96" y="115"/>
              </a:cxn>
              <a:cxn ang="0">
                <a:pos x="100" y="111"/>
              </a:cxn>
              <a:cxn ang="0">
                <a:pos x="97" y="108"/>
              </a:cxn>
              <a:cxn ang="0">
                <a:pos x="73" y="104"/>
              </a:cxn>
              <a:cxn ang="0">
                <a:pos x="73" y="100"/>
              </a:cxn>
              <a:cxn ang="0">
                <a:pos x="111" y="100"/>
              </a:cxn>
              <a:cxn ang="0">
                <a:pos x="123" y="88"/>
              </a:cxn>
              <a:cxn ang="0">
                <a:pos x="123" y="12"/>
              </a:cxn>
              <a:cxn ang="0">
                <a:pos x="111" y="0"/>
              </a:cxn>
              <a:cxn ang="0">
                <a:pos x="115" y="88"/>
              </a:cxn>
              <a:cxn ang="0">
                <a:pos x="111" y="92"/>
              </a:cxn>
              <a:cxn ang="0">
                <a:pos x="12" y="92"/>
              </a:cxn>
              <a:cxn ang="0">
                <a:pos x="8" y="88"/>
              </a:cxn>
              <a:cxn ang="0">
                <a:pos x="8" y="12"/>
              </a:cxn>
              <a:cxn ang="0">
                <a:pos x="12" y="8"/>
              </a:cxn>
              <a:cxn ang="0">
                <a:pos x="111" y="8"/>
              </a:cxn>
              <a:cxn ang="0">
                <a:pos x="115" y="12"/>
              </a:cxn>
              <a:cxn ang="0">
                <a:pos x="115" y="88"/>
              </a:cxn>
              <a:cxn ang="0">
                <a:pos x="104" y="15"/>
              </a:cxn>
              <a:cxn ang="0">
                <a:pos x="19" y="15"/>
              </a:cxn>
              <a:cxn ang="0">
                <a:pos x="16" y="19"/>
              </a:cxn>
              <a:cxn ang="0">
                <a:pos x="16" y="73"/>
              </a:cxn>
              <a:cxn ang="0">
                <a:pos x="19" y="77"/>
              </a:cxn>
              <a:cxn ang="0">
                <a:pos x="104" y="77"/>
              </a:cxn>
              <a:cxn ang="0">
                <a:pos x="108" y="73"/>
              </a:cxn>
              <a:cxn ang="0">
                <a:pos x="108" y="19"/>
              </a:cxn>
              <a:cxn ang="0">
                <a:pos x="104" y="15"/>
              </a:cxn>
              <a:cxn ang="0">
                <a:pos x="104" y="73"/>
              </a:cxn>
              <a:cxn ang="0">
                <a:pos x="19" y="73"/>
              </a:cxn>
              <a:cxn ang="0">
                <a:pos x="19" y="19"/>
              </a:cxn>
              <a:cxn ang="0">
                <a:pos x="104" y="19"/>
              </a:cxn>
              <a:cxn ang="0">
                <a:pos x="104" y="73"/>
              </a:cxn>
              <a:cxn ang="0">
                <a:pos x="104" y="73"/>
              </a:cxn>
              <a:cxn ang="0">
                <a:pos x="104" y="73"/>
              </a:cxn>
            </a:cxnLst>
            <a:rect l="0" t="0" r="r" b="b"/>
            <a:pathLst>
              <a:path w="123" h="115">
                <a:moveTo>
                  <a:pt x="111" y="0"/>
                </a:moveTo>
                <a:cubicBezTo>
                  <a:pt x="12" y="0"/>
                  <a:pt x="12" y="0"/>
                  <a:pt x="12" y="0"/>
                </a:cubicBezTo>
                <a:cubicBezTo>
                  <a:pt x="5" y="0"/>
                  <a:pt x="0" y="5"/>
                  <a:pt x="0" y="12"/>
                </a:cubicBezTo>
                <a:cubicBezTo>
                  <a:pt x="0" y="88"/>
                  <a:pt x="0" y="88"/>
                  <a:pt x="0" y="88"/>
                </a:cubicBezTo>
                <a:cubicBezTo>
                  <a:pt x="0" y="95"/>
                  <a:pt x="5" y="100"/>
                  <a:pt x="12" y="100"/>
                </a:cubicBezTo>
                <a:cubicBezTo>
                  <a:pt x="50" y="100"/>
                  <a:pt x="50" y="100"/>
                  <a:pt x="50" y="100"/>
                </a:cubicBezTo>
                <a:cubicBezTo>
                  <a:pt x="50" y="104"/>
                  <a:pt x="50" y="104"/>
                  <a:pt x="50" y="104"/>
                </a:cubicBezTo>
                <a:cubicBezTo>
                  <a:pt x="26" y="108"/>
                  <a:pt x="26" y="108"/>
                  <a:pt x="26" y="108"/>
                </a:cubicBezTo>
                <a:cubicBezTo>
                  <a:pt x="24" y="108"/>
                  <a:pt x="23" y="109"/>
                  <a:pt x="23" y="111"/>
                </a:cubicBezTo>
                <a:cubicBezTo>
                  <a:pt x="23" y="113"/>
                  <a:pt x="25" y="115"/>
                  <a:pt x="27" y="115"/>
                </a:cubicBezTo>
                <a:cubicBezTo>
                  <a:pt x="96" y="115"/>
                  <a:pt x="96" y="115"/>
                  <a:pt x="96" y="115"/>
                </a:cubicBezTo>
                <a:cubicBezTo>
                  <a:pt x="98" y="115"/>
                  <a:pt x="100" y="113"/>
                  <a:pt x="100" y="111"/>
                </a:cubicBezTo>
                <a:cubicBezTo>
                  <a:pt x="100" y="109"/>
                  <a:pt x="99" y="108"/>
                  <a:pt x="97" y="108"/>
                </a:cubicBezTo>
                <a:cubicBezTo>
                  <a:pt x="73" y="104"/>
                  <a:pt x="73" y="104"/>
                  <a:pt x="73" y="104"/>
                </a:cubicBezTo>
                <a:cubicBezTo>
                  <a:pt x="73" y="100"/>
                  <a:pt x="73" y="100"/>
                  <a:pt x="73" y="100"/>
                </a:cubicBezTo>
                <a:cubicBezTo>
                  <a:pt x="111" y="100"/>
                  <a:pt x="111" y="100"/>
                  <a:pt x="111" y="100"/>
                </a:cubicBezTo>
                <a:cubicBezTo>
                  <a:pt x="118" y="100"/>
                  <a:pt x="123" y="95"/>
                  <a:pt x="123" y="88"/>
                </a:cubicBezTo>
                <a:cubicBezTo>
                  <a:pt x="123" y="12"/>
                  <a:pt x="123" y="12"/>
                  <a:pt x="123" y="12"/>
                </a:cubicBezTo>
                <a:cubicBezTo>
                  <a:pt x="123" y="5"/>
                  <a:pt x="118" y="0"/>
                  <a:pt x="111" y="0"/>
                </a:cubicBezTo>
                <a:close/>
                <a:moveTo>
                  <a:pt x="115" y="88"/>
                </a:moveTo>
                <a:cubicBezTo>
                  <a:pt x="115" y="90"/>
                  <a:pt x="114" y="92"/>
                  <a:pt x="111" y="92"/>
                </a:cubicBezTo>
                <a:cubicBezTo>
                  <a:pt x="12" y="92"/>
                  <a:pt x="12" y="92"/>
                  <a:pt x="12" y="92"/>
                </a:cubicBezTo>
                <a:cubicBezTo>
                  <a:pt x="10" y="92"/>
                  <a:pt x="8" y="90"/>
                  <a:pt x="8" y="88"/>
                </a:cubicBezTo>
                <a:cubicBezTo>
                  <a:pt x="8" y="12"/>
                  <a:pt x="8" y="12"/>
                  <a:pt x="8" y="12"/>
                </a:cubicBezTo>
                <a:cubicBezTo>
                  <a:pt x="8" y="9"/>
                  <a:pt x="10" y="8"/>
                  <a:pt x="12" y="8"/>
                </a:cubicBezTo>
                <a:cubicBezTo>
                  <a:pt x="111" y="8"/>
                  <a:pt x="111" y="8"/>
                  <a:pt x="111" y="8"/>
                </a:cubicBezTo>
                <a:cubicBezTo>
                  <a:pt x="114" y="8"/>
                  <a:pt x="115" y="9"/>
                  <a:pt x="115" y="12"/>
                </a:cubicBezTo>
                <a:lnTo>
                  <a:pt x="115" y="88"/>
                </a:lnTo>
                <a:close/>
                <a:moveTo>
                  <a:pt x="104" y="15"/>
                </a:moveTo>
                <a:cubicBezTo>
                  <a:pt x="19" y="15"/>
                  <a:pt x="19" y="15"/>
                  <a:pt x="19" y="15"/>
                </a:cubicBezTo>
                <a:cubicBezTo>
                  <a:pt x="17" y="15"/>
                  <a:pt x="16" y="17"/>
                  <a:pt x="16" y="19"/>
                </a:cubicBezTo>
                <a:cubicBezTo>
                  <a:pt x="16" y="73"/>
                  <a:pt x="16" y="73"/>
                  <a:pt x="16" y="73"/>
                </a:cubicBezTo>
                <a:cubicBezTo>
                  <a:pt x="16" y="75"/>
                  <a:pt x="17" y="77"/>
                  <a:pt x="19" y="77"/>
                </a:cubicBezTo>
                <a:cubicBezTo>
                  <a:pt x="104" y="77"/>
                  <a:pt x="104" y="77"/>
                  <a:pt x="104" y="77"/>
                </a:cubicBezTo>
                <a:cubicBezTo>
                  <a:pt x="106" y="77"/>
                  <a:pt x="108" y="75"/>
                  <a:pt x="108" y="73"/>
                </a:cubicBezTo>
                <a:cubicBezTo>
                  <a:pt x="108" y="19"/>
                  <a:pt x="108" y="19"/>
                  <a:pt x="108" y="19"/>
                </a:cubicBezTo>
                <a:cubicBezTo>
                  <a:pt x="108" y="17"/>
                  <a:pt x="106" y="15"/>
                  <a:pt x="104" y="15"/>
                </a:cubicBezTo>
                <a:close/>
                <a:moveTo>
                  <a:pt x="104" y="73"/>
                </a:moveTo>
                <a:cubicBezTo>
                  <a:pt x="19" y="73"/>
                  <a:pt x="19" y="73"/>
                  <a:pt x="19" y="73"/>
                </a:cubicBezTo>
                <a:cubicBezTo>
                  <a:pt x="19" y="19"/>
                  <a:pt x="19" y="19"/>
                  <a:pt x="19" y="19"/>
                </a:cubicBezTo>
                <a:cubicBezTo>
                  <a:pt x="104" y="19"/>
                  <a:pt x="104" y="19"/>
                  <a:pt x="104" y="19"/>
                </a:cubicBezTo>
                <a:lnTo>
                  <a:pt x="104" y="73"/>
                </a:lnTo>
                <a:close/>
                <a:moveTo>
                  <a:pt x="104" y="73"/>
                </a:moveTo>
                <a:cubicBezTo>
                  <a:pt x="104" y="73"/>
                  <a:pt x="104" y="73"/>
                  <a:pt x="104" y="73"/>
                </a:cubicBezTo>
              </a:path>
            </a:pathLst>
          </a:custGeom>
        </p:spPr>
        <p:style>
          <a:lnRef idx="1">
            <a:schemeClr val="dk1"/>
          </a:lnRef>
          <a:fillRef idx="0">
            <a:schemeClr val="dk1"/>
          </a:fillRef>
          <a:effectRef idx="0">
            <a:schemeClr val="dk1"/>
          </a:effectRef>
          <a:fontRef idx="minor">
            <a:schemeClr val="tx1"/>
          </a:fontRef>
        </p:style>
        <p:txBody>
          <a:bodyPr vert="horz" wrap="square" lIns="121920" tIns="60960" rIns="121920" bIns="60960" numCol="1" anchor="t" anchorCtr="0" compatLnSpc="1"/>
          <a:p>
            <a:endParaRPr lang="en-US" sz="2400"/>
          </a:p>
        </p:txBody>
      </p:sp>
      <p:sp>
        <p:nvSpPr>
          <p:cNvPr id="31" name="Freeform 153"/>
          <p:cNvSpPr>
            <a:spLocks noEditPoints="1"/>
          </p:cNvSpPr>
          <p:nvPr/>
        </p:nvSpPr>
        <p:spPr bwMode="auto">
          <a:xfrm>
            <a:off x="5773420" y="1905000"/>
            <a:ext cx="609600" cy="535305"/>
          </a:xfrm>
          <a:custGeom>
            <a:avLst/>
            <a:gdLst/>
            <a:ahLst/>
            <a:cxnLst>
              <a:cxn ang="0">
                <a:pos x="0" y="59"/>
              </a:cxn>
              <a:cxn ang="0">
                <a:pos x="118" y="59"/>
              </a:cxn>
              <a:cxn ang="0">
                <a:pos x="111" y="57"/>
              </a:cxn>
              <a:cxn ang="0">
                <a:pos x="83" y="33"/>
              </a:cxn>
              <a:cxn ang="0">
                <a:pos x="111" y="57"/>
              </a:cxn>
              <a:cxn ang="0">
                <a:pos x="41" y="91"/>
              </a:cxn>
              <a:cxn ang="0">
                <a:pos x="57" y="111"/>
              </a:cxn>
              <a:cxn ang="0">
                <a:pos x="61" y="8"/>
              </a:cxn>
              <a:cxn ang="0">
                <a:pos x="61" y="34"/>
              </a:cxn>
              <a:cxn ang="0">
                <a:pos x="61" y="8"/>
              </a:cxn>
              <a:cxn ang="0">
                <a:pos x="95" y="22"/>
              </a:cxn>
              <a:cxn ang="0">
                <a:pos x="67" y="8"/>
              </a:cxn>
              <a:cxn ang="0">
                <a:pos x="57" y="34"/>
              </a:cxn>
              <a:cxn ang="0">
                <a:pos x="57" y="8"/>
              </a:cxn>
              <a:cxn ang="0">
                <a:pos x="36" y="30"/>
              </a:cxn>
              <a:cxn ang="0">
                <a:pos x="50" y="8"/>
              </a:cxn>
              <a:cxn ang="0">
                <a:pos x="38" y="35"/>
              </a:cxn>
              <a:cxn ang="0">
                <a:pos x="57" y="57"/>
              </a:cxn>
              <a:cxn ang="0">
                <a:pos x="38" y="35"/>
              </a:cxn>
              <a:cxn ang="0">
                <a:pos x="57" y="84"/>
              </a:cxn>
              <a:cxn ang="0">
                <a:pos x="34" y="61"/>
              </a:cxn>
              <a:cxn ang="0">
                <a:pos x="50" y="110"/>
              </a:cxn>
              <a:cxn ang="0">
                <a:pos x="38" y="92"/>
              </a:cxn>
              <a:cxn ang="0">
                <a:pos x="61" y="111"/>
              </a:cxn>
              <a:cxn ang="0">
                <a:pos x="77" y="91"/>
              </a:cxn>
              <a:cxn ang="0">
                <a:pos x="61" y="111"/>
              </a:cxn>
              <a:cxn ang="0">
                <a:pos x="93" y="99"/>
              </a:cxn>
              <a:cxn ang="0">
                <a:pos x="80" y="92"/>
              </a:cxn>
              <a:cxn ang="0">
                <a:pos x="61" y="84"/>
              </a:cxn>
              <a:cxn ang="0">
                <a:pos x="84" y="61"/>
              </a:cxn>
              <a:cxn ang="0">
                <a:pos x="61" y="57"/>
              </a:cxn>
              <a:cxn ang="0">
                <a:pos x="80" y="35"/>
              </a:cxn>
              <a:cxn ang="0">
                <a:pos x="61" y="57"/>
              </a:cxn>
              <a:cxn ang="0">
                <a:pos x="35" y="33"/>
              </a:cxn>
              <a:cxn ang="0">
                <a:pos x="7" y="57"/>
              </a:cxn>
              <a:cxn ang="0">
                <a:pos x="7" y="61"/>
              </a:cxn>
              <a:cxn ang="0">
                <a:pos x="36" y="89"/>
              </a:cxn>
              <a:cxn ang="0">
                <a:pos x="7" y="61"/>
              </a:cxn>
              <a:cxn ang="0">
                <a:pos x="82" y="89"/>
              </a:cxn>
              <a:cxn ang="0">
                <a:pos x="111" y="61"/>
              </a:cxn>
              <a:cxn ang="0">
                <a:pos x="95" y="96"/>
              </a:cxn>
            </a:cxnLst>
            <a:rect l="0" t="0" r="r" b="b"/>
            <a:pathLst>
              <a:path w="118" h="119">
                <a:moveTo>
                  <a:pt x="59" y="0"/>
                </a:moveTo>
                <a:cubicBezTo>
                  <a:pt x="26" y="0"/>
                  <a:pt x="0" y="27"/>
                  <a:pt x="0" y="59"/>
                </a:cubicBezTo>
                <a:cubicBezTo>
                  <a:pt x="0" y="92"/>
                  <a:pt x="26" y="119"/>
                  <a:pt x="59" y="119"/>
                </a:cubicBezTo>
                <a:cubicBezTo>
                  <a:pt x="92" y="119"/>
                  <a:pt x="118" y="92"/>
                  <a:pt x="118" y="59"/>
                </a:cubicBezTo>
                <a:cubicBezTo>
                  <a:pt x="118" y="27"/>
                  <a:pt x="92" y="0"/>
                  <a:pt x="59" y="0"/>
                </a:cubicBezTo>
                <a:close/>
                <a:moveTo>
                  <a:pt x="111" y="57"/>
                </a:moveTo>
                <a:cubicBezTo>
                  <a:pt x="88" y="57"/>
                  <a:pt x="88" y="57"/>
                  <a:pt x="88" y="57"/>
                </a:cubicBezTo>
                <a:cubicBezTo>
                  <a:pt x="87" y="49"/>
                  <a:pt x="86" y="41"/>
                  <a:pt x="83" y="33"/>
                </a:cubicBezTo>
                <a:cubicBezTo>
                  <a:pt x="88" y="31"/>
                  <a:pt x="93" y="28"/>
                  <a:pt x="98" y="25"/>
                </a:cubicBezTo>
                <a:cubicBezTo>
                  <a:pt x="105" y="34"/>
                  <a:pt x="110" y="45"/>
                  <a:pt x="111" y="57"/>
                </a:cubicBezTo>
                <a:close/>
                <a:moveTo>
                  <a:pt x="57" y="111"/>
                </a:moveTo>
                <a:cubicBezTo>
                  <a:pt x="50" y="106"/>
                  <a:pt x="45" y="99"/>
                  <a:pt x="41" y="91"/>
                </a:cubicBezTo>
                <a:cubicBezTo>
                  <a:pt x="46" y="89"/>
                  <a:pt x="52" y="88"/>
                  <a:pt x="57" y="88"/>
                </a:cubicBezTo>
                <a:cubicBezTo>
                  <a:pt x="57" y="111"/>
                  <a:pt x="57" y="111"/>
                  <a:pt x="57" y="111"/>
                </a:cubicBezTo>
                <a:cubicBezTo>
                  <a:pt x="57" y="111"/>
                  <a:pt x="57" y="111"/>
                  <a:pt x="57" y="111"/>
                </a:cubicBezTo>
                <a:close/>
                <a:moveTo>
                  <a:pt x="61" y="8"/>
                </a:moveTo>
                <a:cubicBezTo>
                  <a:pt x="68" y="14"/>
                  <a:pt x="74" y="22"/>
                  <a:pt x="78" y="31"/>
                </a:cubicBezTo>
                <a:cubicBezTo>
                  <a:pt x="73" y="33"/>
                  <a:pt x="67" y="34"/>
                  <a:pt x="61" y="34"/>
                </a:cubicBezTo>
                <a:cubicBezTo>
                  <a:pt x="61" y="8"/>
                  <a:pt x="61" y="8"/>
                  <a:pt x="61" y="8"/>
                </a:cubicBezTo>
                <a:cubicBezTo>
                  <a:pt x="61" y="8"/>
                  <a:pt x="61" y="8"/>
                  <a:pt x="61" y="8"/>
                </a:cubicBezTo>
                <a:close/>
                <a:moveTo>
                  <a:pt x="67" y="8"/>
                </a:moveTo>
                <a:cubicBezTo>
                  <a:pt x="78" y="10"/>
                  <a:pt x="88" y="15"/>
                  <a:pt x="95" y="22"/>
                </a:cubicBezTo>
                <a:cubicBezTo>
                  <a:pt x="91" y="25"/>
                  <a:pt x="87" y="28"/>
                  <a:pt x="82" y="30"/>
                </a:cubicBezTo>
                <a:cubicBezTo>
                  <a:pt x="78" y="22"/>
                  <a:pt x="73" y="14"/>
                  <a:pt x="67" y="8"/>
                </a:cubicBezTo>
                <a:close/>
                <a:moveTo>
                  <a:pt x="57" y="8"/>
                </a:moveTo>
                <a:cubicBezTo>
                  <a:pt x="57" y="34"/>
                  <a:pt x="57" y="34"/>
                  <a:pt x="57" y="34"/>
                </a:cubicBezTo>
                <a:cubicBezTo>
                  <a:pt x="51" y="34"/>
                  <a:pt x="45" y="33"/>
                  <a:pt x="40" y="31"/>
                </a:cubicBezTo>
                <a:cubicBezTo>
                  <a:pt x="44" y="22"/>
                  <a:pt x="50" y="14"/>
                  <a:pt x="57" y="8"/>
                </a:cubicBezTo>
                <a:cubicBezTo>
                  <a:pt x="57" y="8"/>
                  <a:pt x="57" y="8"/>
                  <a:pt x="57" y="8"/>
                </a:cubicBezTo>
                <a:close/>
                <a:moveTo>
                  <a:pt x="36" y="30"/>
                </a:moveTo>
                <a:cubicBezTo>
                  <a:pt x="31" y="28"/>
                  <a:pt x="27" y="25"/>
                  <a:pt x="23" y="22"/>
                </a:cubicBezTo>
                <a:cubicBezTo>
                  <a:pt x="30" y="15"/>
                  <a:pt x="40" y="10"/>
                  <a:pt x="50" y="8"/>
                </a:cubicBezTo>
                <a:cubicBezTo>
                  <a:pt x="45" y="14"/>
                  <a:pt x="40" y="22"/>
                  <a:pt x="36" y="30"/>
                </a:cubicBezTo>
                <a:close/>
                <a:moveTo>
                  <a:pt x="38" y="35"/>
                </a:moveTo>
                <a:cubicBezTo>
                  <a:pt x="44" y="37"/>
                  <a:pt x="50" y="38"/>
                  <a:pt x="57" y="38"/>
                </a:cubicBezTo>
                <a:cubicBezTo>
                  <a:pt x="57" y="57"/>
                  <a:pt x="57" y="57"/>
                  <a:pt x="57" y="57"/>
                </a:cubicBezTo>
                <a:cubicBezTo>
                  <a:pt x="34" y="57"/>
                  <a:pt x="34" y="57"/>
                  <a:pt x="34" y="57"/>
                </a:cubicBezTo>
                <a:cubicBezTo>
                  <a:pt x="34" y="49"/>
                  <a:pt x="36" y="42"/>
                  <a:pt x="38" y="35"/>
                </a:cubicBezTo>
                <a:close/>
                <a:moveTo>
                  <a:pt x="57" y="61"/>
                </a:moveTo>
                <a:cubicBezTo>
                  <a:pt x="57" y="84"/>
                  <a:pt x="57" y="84"/>
                  <a:pt x="57" y="84"/>
                </a:cubicBezTo>
                <a:cubicBezTo>
                  <a:pt x="51" y="85"/>
                  <a:pt x="45" y="86"/>
                  <a:pt x="40" y="87"/>
                </a:cubicBezTo>
                <a:cubicBezTo>
                  <a:pt x="36" y="79"/>
                  <a:pt x="34" y="71"/>
                  <a:pt x="34" y="61"/>
                </a:cubicBezTo>
                <a:lnTo>
                  <a:pt x="57" y="61"/>
                </a:lnTo>
                <a:close/>
                <a:moveTo>
                  <a:pt x="50" y="110"/>
                </a:moveTo>
                <a:cubicBezTo>
                  <a:pt x="41" y="109"/>
                  <a:pt x="32" y="105"/>
                  <a:pt x="25" y="99"/>
                </a:cubicBezTo>
                <a:cubicBezTo>
                  <a:pt x="29" y="96"/>
                  <a:pt x="33" y="94"/>
                  <a:pt x="38" y="92"/>
                </a:cubicBezTo>
                <a:cubicBezTo>
                  <a:pt x="41" y="99"/>
                  <a:pt x="45" y="105"/>
                  <a:pt x="50" y="110"/>
                </a:cubicBezTo>
                <a:close/>
                <a:moveTo>
                  <a:pt x="61" y="111"/>
                </a:moveTo>
                <a:cubicBezTo>
                  <a:pt x="61" y="88"/>
                  <a:pt x="61" y="88"/>
                  <a:pt x="61" y="88"/>
                </a:cubicBezTo>
                <a:cubicBezTo>
                  <a:pt x="66" y="88"/>
                  <a:pt x="72" y="89"/>
                  <a:pt x="77" y="91"/>
                </a:cubicBezTo>
                <a:cubicBezTo>
                  <a:pt x="73" y="99"/>
                  <a:pt x="67" y="106"/>
                  <a:pt x="61" y="111"/>
                </a:cubicBezTo>
                <a:cubicBezTo>
                  <a:pt x="61" y="111"/>
                  <a:pt x="61" y="111"/>
                  <a:pt x="61" y="111"/>
                </a:cubicBezTo>
                <a:close/>
                <a:moveTo>
                  <a:pt x="80" y="92"/>
                </a:moveTo>
                <a:cubicBezTo>
                  <a:pt x="85" y="94"/>
                  <a:pt x="89" y="96"/>
                  <a:pt x="93" y="99"/>
                </a:cubicBezTo>
                <a:cubicBezTo>
                  <a:pt x="86" y="105"/>
                  <a:pt x="77" y="109"/>
                  <a:pt x="67" y="110"/>
                </a:cubicBezTo>
                <a:cubicBezTo>
                  <a:pt x="73" y="105"/>
                  <a:pt x="77" y="99"/>
                  <a:pt x="80" y="92"/>
                </a:cubicBezTo>
                <a:close/>
                <a:moveTo>
                  <a:pt x="78" y="87"/>
                </a:moveTo>
                <a:cubicBezTo>
                  <a:pt x="73" y="86"/>
                  <a:pt x="67" y="85"/>
                  <a:pt x="61" y="84"/>
                </a:cubicBezTo>
                <a:cubicBezTo>
                  <a:pt x="61" y="61"/>
                  <a:pt x="61" y="61"/>
                  <a:pt x="61" y="61"/>
                </a:cubicBezTo>
                <a:cubicBezTo>
                  <a:pt x="84" y="61"/>
                  <a:pt x="84" y="61"/>
                  <a:pt x="84" y="61"/>
                </a:cubicBezTo>
                <a:cubicBezTo>
                  <a:pt x="84" y="71"/>
                  <a:pt x="82" y="79"/>
                  <a:pt x="78" y="87"/>
                </a:cubicBezTo>
                <a:close/>
                <a:moveTo>
                  <a:pt x="61" y="57"/>
                </a:moveTo>
                <a:cubicBezTo>
                  <a:pt x="61" y="38"/>
                  <a:pt x="61" y="38"/>
                  <a:pt x="61" y="38"/>
                </a:cubicBezTo>
                <a:cubicBezTo>
                  <a:pt x="67" y="38"/>
                  <a:pt x="74" y="37"/>
                  <a:pt x="80" y="35"/>
                </a:cubicBezTo>
                <a:cubicBezTo>
                  <a:pt x="82" y="42"/>
                  <a:pt x="84" y="49"/>
                  <a:pt x="84" y="57"/>
                </a:cubicBezTo>
                <a:lnTo>
                  <a:pt x="61" y="57"/>
                </a:lnTo>
                <a:close/>
                <a:moveTo>
                  <a:pt x="20" y="25"/>
                </a:moveTo>
                <a:cubicBezTo>
                  <a:pt x="25" y="28"/>
                  <a:pt x="30" y="31"/>
                  <a:pt x="35" y="33"/>
                </a:cubicBezTo>
                <a:cubicBezTo>
                  <a:pt x="32" y="41"/>
                  <a:pt x="30" y="49"/>
                  <a:pt x="30" y="57"/>
                </a:cubicBezTo>
                <a:cubicBezTo>
                  <a:pt x="7" y="57"/>
                  <a:pt x="7" y="57"/>
                  <a:pt x="7" y="57"/>
                </a:cubicBezTo>
                <a:cubicBezTo>
                  <a:pt x="8" y="45"/>
                  <a:pt x="13" y="34"/>
                  <a:pt x="20" y="25"/>
                </a:cubicBezTo>
                <a:close/>
                <a:moveTo>
                  <a:pt x="7" y="61"/>
                </a:moveTo>
                <a:cubicBezTo>
                  <a:pt x="30" y="61"/>
                  <a:pt x="30" y="61"/>
                  <a:pt x="30" y="61"/>
                </a:cubicBezTo>
                <a:cubicBezTo>
                  <a:pt x="31" y="71"/>
                  <a:pt x="33" y="80"/>
                  <a:pt x="36" y="89"/>
                </a:cubicBezTo>
                <a:cubicBezTo>
                  <a:pt x="31" y="91"/>
                  <a:pt x="27" y="93"/>
                  <a:pt x="22" y="96"/>
                </a:cubicBezTo>
                <a:cubicBezTo>
                  <a:pt x="13" y="87"/>
                  <a:pt x="8" y="75"/>
                  <a:pt x="7" y="61"/>
                </a:cubicBezTo>
                <a:close/>
                <a:moveTo>
                  <a:pt x="95" y="96"/>
                </a:moveTo>
                <a:cubicBezTo>
                  <a:pt x="91" y="93"/>
                  <a:pt x="87" y="91"/>
                  <a:pt x="82" y="89"/>
                </a:cubicBezTo>
                <a:cubicBezTo>
                  <a:pt x="85" y="80"/>
                  <a:pt x="87" y="71"/>
                  <a:pt x="88" y="61"/>
                </a:cubicBezTo>
                <a:cubicBezTo>
                  <a:pt x="111" y="61"/>
                  <a:pt x="111" y="61"/>
                  <a:pt x="111" y="61"/>
                </a:cubicBezTo>
                <a:cubicBezTo>
                  <a:pt x="110" y="75"/>
                  <a:pt x="104" y="87"/>
                  <a:pt x="95" y="96"/>
                </a:cubicBezTo>
                <a:close/>
                <a:moveTo>
                  <a:pt x="95" y="96"/>
                </a:moveTo>
                <a:cubicBezTo>
                  <a:pt x="95" y="96"/>
                  <a:pt x="95" y="96"/>
                  <a:pt x="95" y="96"/>
                </a:cubicBezTo>
              </a:path>
            </a:pathLst>
          </a:custGeom>
        </p:spPr>
        <p:style>
          <a:lnRef idx="1">
            <a:schemeClr val="dk1"/>
          </a:lnRef>
          <a:fillRef idx="0">
            <a:schemeClr val="dk1"/>
          </a:fillRef>
          <a:effectRef idx="0">
            <a:schemeClr val="dk1"/>
          </a:effectRef>
          <a:fontRef idx="minor">
            <a:schemeClr val="tx1"/>
          </a:fontRef>
        </p:style>
        <p:txBody>
          <a:bodyPr vert="horz" wrap="square" lIns="121920" tIns="60960" rIns="121920" bIns="60960" numCol="1" anchor="t" anchorCtr="0" compatLnSpc="1"/>
          <a:p>
            <a:endParaRPr 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1000" fill="hold"/>
                                        <p:tgtEl>
                                          <p:spTgt spid="28"/>
                                        </p:tgtEl>
                                        <p:attrNameLst>
                                          <p:attrName>ppt_w</p:attrName>
                                        </p:attrNameLst>
                                      </p:cBhvr>
                                      <p:tavLst>
                                        <p:tav tm="0">
                                          <p:val>
                                            <p:strVal val="#ppt_w+.3"/>
                                          </p:val>
                                        </p:tav>
                                        <p:tav tm="100000">
                                          <p:val>
                                            <p:strVal val="#ppt_w"/>
                                          </p:val>
                                        </p:tav>
                                      </p:tavLst>
                                    </p:anim>
                                    <p:anim calcmode="lin" valueType="num">
                                      <p:cBhvr>
                                        <p:cTn id="8" dur="1000" fill="hold"/>
                                        <p:tgtEl>
                                          <p:spTgt spid="28"/>
                                        </p:tgtEl>
                                        <p:attrNameLst>
                                          <p:attrName>ppt_h</p:attrName>
                                        </p:attrNameLst>
                                      </p:cBhvr>
                                      <p:tavLst>
                                        <p:tav tm="0">
                                          <p:val>
                                            <p:strVal val="#ppt_h"/>
                                          </p:val>
                                        </p:tav>
                                        <p:tav tm="100000">
                                          <p:val>
                                            <p:strVal val="#ppt_h"/>
                                          </p:val>
                                        </p:tav>
                                      </p:tavLst>
                                    </p:anim>
                                    <p:animEffect transition="in" filter="fade">
                                      <p:cBhvr>
                                        <p:cTn id="9" dur="1000"/>
                                        <p:tgtEl>
                                          <p:spTgt spid="28"/>
                                        </p:tgtEl>
                                      </p:cBhvr>
                                    </p:animEffect>
                                  </p:childTnLst>
                                </p:cTn>
                              </p:par>
                            </p:childTnLst>
                          </p:cTn>
                        </p:par>
                        <p:par>
                          <p:cTn id="10" fill="hold">
                            <p:stCondLst>
                              <p:cond delay="1000"/>
                            </p:stCondLst>
                            <p:childTnLst>
                              <p:par>
                                <p:cTn id="11" presetID="23" presetClass="entr" presetSubtype="16"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childTnLst>
                                </p:cTn>
                              </p:par>
                            </p:childTnLst>
                          </p:cTn>
                        </p:par>
                        <p:par>
                          <p:cTn id="15" fill="hold">
                            <p:stCondLst>
                              <p:cond delay="1500"/>
                            </p:stCondLst>
                            <p:childTnLst>
                              <p:par>
                                <p:cTn id="16" presetID="23" presetClass="entr" presetSubtype="16" fill="hold" grpId="0" nodeType="afterEffect">
                                  <p:stCondLst>
                                    <p:cond delay="0"/>
                                  </p:stCondLst>
                                  <p:childTnLst>
                                    <p:set>
                                      <p:cBhvr>
                                        <p:cTn id="17" dur="1" fill="hold">
                                          <p:stCondLst>
                                            <p:cond delay="0"/>
                                          </p:stCondLst>
                                        </p:cTn>
                                        <p:tgtEl>
                                          <p:spTgt spid="30"/>
                                        </p:tgtEl>
                                        <p:attrNameLst>
                                          <p:attrName>style.visibility</p:attrName>
                                        </p:attrNameLst>
                                      </p:cBhvr>
                                      <p:to>
                                        <p:strVal val="visible"/>
                                      </p:to>
                                    </p:set>
                                    <p:anim calcmode="lin" valueType="num">
                                      <p:cBhvr>
                                        <p:cTn id="18" dur="500" fill="hold"/>
                                        <p:tgtEl>
                                          <p:spTgt spid="30"/>
                                        </p:tgtEl>
                                        <p:attrNameLst>
                                          <p:attrName>ppt_w</p:attrName>
                                        </p:attrNameLst>
                                      </p:cBhvr>
                                      <p:tavLst>
                                        <p:tav tm="0">
                                          <p:val>
                                            <p:fltVal val="0"/>
                                          </p:val>
                                        </p:tav>
                                        <p:tav tm="100000">
                                          <p:val>
                                            <p:strVal val="#ppt_w"/>
                                          </p:val>
                                        </p:tav>
                                      </p:tavLst>
                                    </p:anim>
                                    <p:anim calcmode="lin" valueType="num">
                                      <p:cBhvr>
                                        <p:cTn id="19" dur="500" fill="hold"/>
                                        <p:tgtEl>
                                          <p:spTgt spid="30"/>
                                        </p:tgtEl>
                                        <p:attrNameLst>
                                          <p:attrName>ppt_h</p:attrName>
                                        </p:attrNameLst>
                                      </p:cBhvr>
                                      <p:tavLst>
                                        <p:tav tm="0">
                                          <p:val>
                                            <p:fltVal val="0"/>
                                          </p:val>
                                        </p:tav>
                                        <p:tav tm="100000">
                                          <p:val>
                                            <p:strVal val="#ppt_h"/>
                                          </p:val>
                                        </p:tav>
                                      </p:tavLst>
                                    </p:anim>
                                  </p:childTnLst>
                                </p:cTn>
                              </p:par>
                            </p:childTnLst>
                          </p:cTn>
                        </p:par>
                        <p:par>
                          <p:cTn id="20" fill="hold">
                            <p:stCondLst>
                              <p:cond delay="2000"/>
                            </p:stCondLst>
                            <p:childTnLst>
                              <p:par>
                                <p:cTn id="21" presetID="23" presetClass="entr" presetSubtype="16"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p:cTn id="23" dur="500" fill="hold"/>
                                        <p:tgtEl>
                                          <p:spTgt spid="31"/>
                                        </p:tgtEl>
                                        <p:attrNameLst>
                                          <p:attrName>ppt_w</p:attrName>
                                        </p:attrNameLst>
                                      </p:cBhvr>
                                      <p:tavLst>
                                        <p:tav tm="0">
                                          <p:val>
                                            <p:fltVal val="0"/>
                                          </p:val>
                                        </p:tav>
                                        <p:tav tm="100000">
                                          <p:val>
                                            <p:strVal val="#ppt_w"/>
                                          </p:val>
                                        </p:tav>
                                      </p:tavLst>
                                    </p:anim>
                                    <p:anim calcmode="lin" valueType="num">
                                      <p:cBhvr>
                                        <p:cTn id="24" dur="500" fill="hold"/>
                                        <p:tgtEl>
                                          <p:spTgt spid="3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bldLvl="0" animBg="1"/>
      <p:bldP spid="31"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sp>
        <p:nvSpPr>
          <p:cNvPr id="141" name="Freeform 5"/>
          <p:cNvSpPr/>
          <p:nvPr/>
        </p:nvSpPr>
        <p:spPr bwMode="auto">
          <a:xfrm>
            <a:off x="8029905" y="4914045"/>
            <a:ext cx="444001" cy="613598"/>
          </a:xfrm>
          <a:custGeom>
            <a:avLst/>
            <a:gdLst>
              <a:gd name="T0" fmla="*/ 77 w 98"/>
              <a:gd name="T1" fmla="*/ 125 h 136"/>
              <a:gd name="T2" fmla="*/ 0 w 98"/>
              <a:gd name="T3" fmla="*/ 14 h 136"/>
              <a:gd name="T4" fmla="*/ 48 w 98"/>
              <a:gd name="T5" fmla="*/ 0 h 136"/>
              <a:gd name="T6" fmla="*/ 77 w 98"/>
              <a:gd name="T7" fmla="*/ 125 h 136"/>
            </a:gdLst>
            <a:ahLst/>
            <a:cxnLst>
              <a:cxn ang="0">
                <a:pos x="T0" y="T1"/>
              </a:cxn>
              <a:cxn ang="0">
                <a:pos x="T2" y="T3"/>
              </a:cxn>
              <a:cxn ang="0">
                <a:pos x="T4" y="T5"/>
              </a:cxn>
              <a:cxn ang="0">
                <a:pos x="T6" y="T7"/>
              </a:cxn>
            </a:cxnLst>
            <a:rect l="0" t="0" r="r" b="b"/>
            <a:pathLst>
              <a:path w="98" h="136">
                <a:moveTo>
                  <a:pt x="77" y="125"/>
                </a:moveTo>
                <a:cubicBezTo>
                  <a:pt x="56" y="136"/>
                  <a:pt x="0" y="14"/>
                  <a:pt x="0" y="14"/>
                </a:cubicBezTo>
                <a:cubicBezTo>
                  <a:pt x="48" y="0"/>
                  <a:pt x="48" y="0"/>
                  <a:pt x="48" y="0"/>
                </a:cubicBezTo>
                <a:cubicBezTo>
                  <a:pt x="48" y="0"/>
                  <a:pt x="98" y="114"/>
                  <a:pt x="77" y="125"/>
                </a:cubicBezTo>
                <a:close/>
              </a:path>
            </a:pathLst>
          </a:custGeom>
          <a:solidFill>
            <a:srgbClr val="2A2A2B"/>
          </a:solidFill>
          <a:ln>
            <a:noFill/>
          </a:ln>
        </p:spPr>
        <p:txBody>
          <a:bodyPr vert="horz" wrap="square" lIns="91440" tIns="45720" rIns="91440" bIns="45720" numCol="1" anchor="t" anchorCtr="0" compatLnSpc="1"/>
          <a:lstStyle/>
          <a:p>
            <a:endParaRPr lang="en-US" sz="1100">
              <a:solidFill>
                <a:prstClr val="white"/>
              </a:solidFill>
            </a:endParaRPr>
          </a:p>
        </p:txBody>
      </p:sp>
      <p:grpSp>
        <p:nvGrpSpPr>
          <p:cNvPr id="142" name="组合 141"/>
          <p:cNvGrpSpPr/>
          <p:nvPr/>
        </p:nvGrpSpPr>
        <p:grpSpPr>
          <a:xfrm>
            <a:off x="4557931" y="3557269"/>
            <a:ext cx="2848849" cy="2336246"/>
            <a:chOff x="4540347" y="3386902"/>
            <a:chExt cx="2848849" cy="2336246"/>
          </a:xfrm>
          <a:solidFill>
            <a:srgbClr val="0B5E9B"/>
          </a:solidFill>
        </p:grpSpPr>
        <p:sp>
          <p:nvSpPr>
            <p:cNvPr id="143" name="Freeform 10"/>
            <p:cNvSpPr/>
            <p:nvPr/>
          </p:nvSpPr>
          <p:spPr bwMode="auto">
            <a:xfrm>
              <a:off x="5904745" y="5176246"/>
              <a:ext cx="541185" cy="546902"/>
            </a:xfrm>
            <a:custGeom>
              <a:avLst/>
              <a:gdLst>
                <a:gd name="T0" fmla="*/ 0 w 120"/>
                <a:gd name="T1" fmla="*/ 17 h 121"/>
                <a:gd name="T2" fmla="*/ 17 w 120"/>
                <a:gd name="T3" fmla="*/ 24 h 121"/>
                <a:gd name="T4" fmla="*/ 26 w 120"/>
                <a:gd name="T5" fmla="*/ 75 h 121"/>
                <a:gd name="T6" fmla="*/ 49 w 120"/>
                <a:gd name="T7" fmla="*/ 94 h 121"/>
                <a:gd name="T8" fmla="*/ 50 w 120"/>
                <a:gd name="T9" fmla="*/ 97 h 121"/>
                <a:gd name="T10" fmla="*/ 49 w 120"/>
                <a:gd name="T11" fmla="*/ 105 h 121"/>
                <a:gd name="T12" fmla="*/ 71 w 120"/>
                <a:gd name="T13" fmla="*/ 115 h 121"/>
                <a:gd name="T14" fmla="*/ 120 w 120"/>
                <a:gd name="T15" fmla="*/ 101 h 121"/>
                <a:gd name="T16" fmla="*/ 15 w 120"/>
                <a:gd name="T17" fmla="*/ 0 h 121"/>
                <a:gd name="T18" fmla="*/ 0 w 120"/>
                <a:gd name="T19" fmla="*/ 17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1">
                  <a:moveTo>
                    <a:pt x="0" y="17"/>
                  </a:moveTo>
                  <a:cubicBezTo>
                    <a:pt x="5" y="18"/>
                    <a:pt x="11" y="21"/>
                    <a:pt x="17" y="24"/>
                  </a:cubicBezTo>
                  <a:cubicBezTo>
                    <a:pt x="34" y="35"/>
                    <a:pt x="30" y="62"/>
                    <a:pt x="26" y="75"/>
                  </a:cubicBezTo>
                  <a:cubicBezTo>
                    <a:pt x="49" y="94"/>
                    <a:pt x="49" y="94"/>
                    <a:pt x="49" y="94"/>
                  </a:cubicBezTo>
                  <a:cubicBezTo>
                    <a:pt x="50" y="97"/>
                    <a:pt x="50" y="97"/>
                    <a:pt x="50" y="97"/>
                  </a:cubicBezTo>
                  <a:cubicBezTo>
                    <a:pt x="50" y="100"/>
                    <a:pt x="50" y="102"/>
                    <a:pt x="49" y="105"/>
                  </a:cubicBezTo>
                  <a:cubicBezTo>
                    <a:pt x="59" y="111"/>
                    <a:pt x="67" y="114"/>
                    <a:pt x="71" y="115"/>
                  </a:cubicBezTo>
                  <a:cubicBezTo>
                    <a:pt x="97" y="121"/>
                    <a:pt x="116" y="105"/>
                    <a:pt x="120" y="101"/>
                  </a:cubicBezTo>
                  <a:cubicBezTo>
                    <a:pt x="15" y="0"/>
                    <a:pt x="15" y="0"/>
                    <a:pt x="15" y="0"/>
                  </a:cubicBezTo>
                  <a:lnTo>
                    <a:pt x="0"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44" name="Freeform 11"/>
            <p:cNvSpPr/>
            <p:nvPr/>
          </p:nvSpPr>
          <p:spPr bwMode="auto">
            <a:xfrm>
              <a:off x="4767111" y="3386902"/>
              <a:ext cx="1253874" cy="971848"/>
            </a:xfrm>
            <a:custGeom>
              <a:avLst/>
              <a:gdLst>
                <a:gd name="T0" fmla="*/ 46 w 278"/>
                <a:gd name="T1" fmla="*/ 0 h 215"/>
                <a:gd name="T2" fmla="*/ 0 w 278"/>
                <a:gd name="T3" fmla="*/ 122 h 215"/>
                <a:gd name="T4" fmla="*/ 42 w 278"/>
                <a:gd name="T5" fmla="*/ 147 h 215"/>
                <a:gd name="T6" fmla="*/ 45 w 278"/>
                <a:gd name="T7" fmla="*/ 143 h 215"/>
                <a:gd name="T8" fmla="*/ 44 w 278"/>
                <a:gd name="T9" fmla="*/ 139 h 215"/>
                <a:gd name="T10" fmla="*/ 44 w 278"/>
                <a:gd name="T11" fmla="*/ 139 h 215"/>
                <a:gd name="T12" fmla="*/ 45 w 278"/>
                <a:gd name="T13" fmla="*/ 122 h 215"/>
                <a:gd name="T14" fmla="*/ 69 w 278"/>
                <a:gd name="T15" fmla="*/ 115 h 215"/>
                <a:gd name="T16" fmla="*/ 77 w 278"/>
                <a:gd name="T17" fmla="*/ 120 h 215"/>
                <a:gd name="T18" fmla="*/ 83 w 278"/>
                <a:gd name="T19" fmla="*/ 145 h 215"/>
                <a:gd name="T20" fmla="*/ 68 w 278"/>
                <a:gd name="T21" fmla="*/ 154 h 215"/>
                <a:gd name="T22" fmla="*/ 64 w 278"/>
                <a:gd name="T23" fmla="*/ 155 h 215"/>
                <a:gd name="T24" fmla="*/ 62 w 278"/>
                <a:gd name="T25" fmla="*/ 159 h 215"/>
                <a:gd name="T26" fmla="*/ 154 w 278"/>
                <a:gd name="T27" fmla="*/ 215 h 215"/>
                <a:gd name="T28" fmla="*/ 154 w 278"/>
                <a:gd name="T29" fmla="*/ 215 h 215"/>
                <a:gd name="T30" fmla="*/ 173 w 278"/>
                <a:gd name="T31" fmla="*/ 91 h 215"/>
                <a:gd name="T32" fmla="*/ 185 w 278"/>
                <a:gd name="T33" fmla="*/ 56 h 215"/>
                <a:gd name="T34" fmla="*/ 187 w 278"/>
                <a:gd name="T35" fmla="*/ 54 h 215"/>
                <a:gd name="T36" fmla="*/ 189 w 278"/>
                <a:gd name="T37" fmla="*/ 53 h 215"/>
                <a:gd name="T38" fmla="*/ 278 w 278"/>
                <a:gd name="T39" fmla="*/ 10 h 215"/>
                <a:gd name="T40" fmla="*/ 46 w 278"/>
                <a:gd name="T4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8" h="215">
                  <a:moveTo>
                    <a:pt x="46" y="0"/>
                  </a:moveTo>
                  <a:cubicBezTo>
                    <a:pt x="0" y="122"/>
                    <a:pt x="0" y="122"/>
                    <a:pt x="0" y="122"/>
                  </a:cubicBezTo>
                  <a:cubicBezTo>
                    <a:pt x="42" y="147"/>
                    <a:pt x="42" y="147"/>
                    <a:pt x="42" y="147"/>
                  </a:cubicBezTo>
                  <a:cubicBezTo>
                    <a:pt x="45" y="143"/>
                    <a:pt x="45" y="143"/>
                    <a:pt x="45" y="143"/>
                  </a:cubicBezTo>
                  <a:cubicBezTo>
                    <a:pt x="45" y="143"/>
                    <a:pt x="45" y="142"/>
                    <a:pt x="44" y="139"/>
                  </a:cubicBezTo>
                  <a:cubicBezTo>
                    <a:pt x="44" y="139"/>
                    <a:pt x="44" y="139"/>
                    <a:pt x="44" y="139"/>
                  </a:cubicBezTo>
                  <a:cubicBezTo>
                    <a:pt x="41" y="134"/>
                    <a:pt x="41" y="127"/>
                    <a:pt x="45" y="122"/>
                  </a:cubicBezTo>
                  <a:cubicBezTo>
                    <a:pt x="50" y="113"/>
                    <a:pt x="61" y="110"/>
                    <a:pt x="69" y="115"/>
                  </a:cubicBezTo>
                  <a:cubicBezTo>
                    <a:pt x="77" y="120"/>
                    <a:pt x="77" y="120"/>
                    <a:pt x="77" y="120"/>
                  </a:cubicBezTo>
                  <a:cubicBezTo>
                    <a:pt x="85" y="125"/>
                    <a:pt x="88" y="136"/>
                    <a:pt x="83" y="145"/>
                  </a:cubicBezTo>
                  <a:cubicBezTo>
                    <a:pt x="80" y="150"/>
                    <a:pt x="75" y="153"/>
                    <a:pt x="68" y="154"/>
                  </a:cubicBezTo>
                  <a:cubicBezTo>
                    <a:pt x="66" y="154"/>
                    <a:pt x="65" y="154"/>
                    <a:pt x="64" y="155"/>
                  </a:cubicBezTo>
                  <a:cubicBezTo>
                    <a:pt x="62" y="159"/>
                    <a:pt x="62" y="159"/>
                    <a:pt x="62" y="159"/>
                  </a:cubicBezTo>
                  <a:cubicBezTo>
                    <a:pt x="154" y="215"/>
                    <a:pt x="154" y="215"/>
                    <a:pt x="154" y="215"/>
                  </a:cubicBezTo>
                  <a:cubicBezTo>
                    <a:pt x="154" y="215"/>
                    <a:pt x="154" y="215"/>
                    <a:pt x="154" y="215"/>
                  </a:cubicBezTo>
                  <a:cubicBezTo>
                    <a:pt x="156" y="201"/>
                    <a:pt x="167" y="113"/>
                    <a:pt x="173" y="91"/>
                  </a:cubicBezTo>
                  <a:cubicBezTo>
                    <a:pt x="178" y="66"/>
                    <a:pt x="185" y="57"/>
                    <a:pt x="185" y="56"/>
                  </a:cubicBezTo>
                  <a:cubicBezTo>
                    <a:pt x="187" y="54"/>
                    <a:pt x="187" y="54"/>
                    <a:pt x="187" y="54"/>
                  </a:cubicBezTo>
                  <a:cubicBezTo>
                    <a:pt x="189" y="53"/>
                    <a:pt x="189" y="53"/>
                    <a:pt x="189" y="53"/>
                  </a:cubicBezTo>
                  <a:cubicBezTo>
                    <a:pt x="190" y="52"/>
                    <a:pt x="237" y="29"/>
                    <a:pt x="278" y="10"/>
                  </a:cubicBez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45" name="Freeform 12"/>
            <p:cNvSpPr/>
            <p:nvPr/>
          </p:nvSpPr>
          <p:spPr bwMode="auto">
            <a:xfrm>
              <a:off x="4540347" y="3924277"/>
              <a:ext cx="998526" cy="918492"/>
            </a:xfrm>
            <a:custGeom>
              <a:avLst/>
              <a:gdLst>
                <a:gd name="T0" fmla="*/ 214 w 221"/>
                <a:gd name="T1" fmla="*/ 152 h 203"/>
                <a:gd name="T2" fmla="*/ 203 w 221"/>
                <a:gd name="T3" fmla="*/ 152 h 203"/>
                <a:gd name="T4" fmla="*/ 203 w 221"/>
                <a:gd name="T5" fmla="*/ 152 h 203"/>
                <a:gd name="T6" fmla="*/ 193 w 221"/>
                <a:gd name="T7" fmla="*/ 152 h 203"/>
                <a:gd name="T8" fmla="*/ 192 w 221"/>
                <a:gd name="T9" fmla="*/ 152 h 203"/>
                <a:gd name="T10" fmla="*/ 178 w 221"/>
                <a:gd name="T11" fmla="*/ 144 h 203"/>
                <a:gd name="T12" fmla="*/ 199 w 221"/>
                <a:gd name="T13" fmla="*/ 105 h 203"/>
                <a:gd name="T14" fmla="*/ 101 w 221"/>
                <a:gd name="T15" fmla="*/ 45 h 203"/>
                <a:gd name="T16" fmla="*/ 108 w 221"/>
                <a:gd name="T17" fmla="*/ 31 h 203"/>
                <a:gd name="T18" fmla="*/ 118 w 221"/>
                <a:gd name="T19" fmla="*/ 27 h 203"/>
                <a:gd name="T20" fmla="*/ 127 w 221"/>
                <a:gd name="T21" fmla="*/ 22 h 203"/>
                <a:gd name="T22" fmla="*/ 123 w 221"/>
                <a:gd name="T23" fmla="*/ 7 h 203"/>
                <a:gd name="T24" fmla="*/ 116 w 221"/>
                <a:gd name="T25" fmla="*/ 3 h 203"/>
                <a:gd name="T26" fmla="*/ 101 w 221"/>
                <a:gd name="T27" fmla="*/ 7 h 203"/>
                <a:gd name="T28" fmla="*/ 101 w 221"/>
                <a:gd name="T29" fmla="*/ 17 h 203"/>
                <a:gd name="T30" fmla="*/ 101 w 221"/>
                <a:gd name="T31" fmla="*/ 17 h 203"/>
                <a:gd name="T32" fmla="*/ 101 w 221"/>
                <a:gd name="T33" fmla="*/ 28 h 203"/>
                <a:gd name="T34" fmla="*/ 101 w 221"/>
                <a:gd name="T35" fmla="*/ 28 h 203"/>
                <a:gd name="T36" fmla="*/ 94 w 221"/>
                <a:gd name="T37" fmla="*/ 41 h 203"/>
                <a:gd name="T38" fmla="*/ 47 w 221"/>
                <a:gd name="T39" fmla="*/ 12 h 203"/>
                <a:gd name="T40" fmla="*/ 0 w 221"/>
                <a:gd name="T41" fmla="*/ 134 h 203"/>
                <a:gd name="T42" fmla="*/ 62 w 221"/>
                <a:gd name="T43" fmla="*/ 194 h 203"/>
                <a:gd name="T44" fmla="*/ 73 w 221"/>
                <a:gd name="T45" fmla="*/ 170 h 203"/>
                <a:gd name="T46" fmla="*/ 74 w 221"/>
                <a:gd name="T47" fmla="*/ 169 h 203"/>
                <a:gd name="T48" fmla="*/ 74 w 221"/>
                <a:gd name="T49" fmla="*/ 169 h 203"/>
                <a:gd name="T50" fmla="*/ 98 w 221"/>
                <a:gd name="T51" fmla="*/ 155 h 203"/>
                <a:gd name="T52" fmla="*/ 122 w 221"/>
                <a:gd name="T53" fmla="*/ 160 h 203"/>
                <a:gd name="T54" fmla="*/ 147 w 221"/>
                <a:gd name="T55" fmla="*/ 203 h 203"/>
                <a:gd name="T56" fmla="*/ 174 w 221"/>
                <a:gd name="T57" fmla="*/ 151 h 203"/>
                <a:gd name="T58" fmla="*/ 189 w 221"/>
                <a:gd name="T59" fmla="*/ 160 h 203"/>
                <a:gd name="T60" fmla="*/ 193 w 221"/>
                <a:gd name="T61" fmla="*/ 169 h 203"/>
                <a:gd name="T62" fmla="*/ 199 w 221"/>
                <a:gd name="T63" fmla="*/ 178 h 203"/>
                <a:gd name="T64" fmla="*/ 213 w 221"/>
                <a:gd name="T65" fmla="*/ 174 h 203"/>
                <a:gd name="T66" fmla="*/ 218 w 221"/>
                <a:gd name="T67" fmla="*/ 167 h 203"/>
                <a:gd name="T68" fmla="*/ 214 w 221"/>
                <a:gd name="T69" fmla="*/ 152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203">
                  <a:moveTo>
                    <a:pt x="214" y="152"/>
                  </a:moveTo>
                  <a:cubicBezTo>
                    <a:pt x="211" y="150"/>
                    <a:pt x="207" y="150"/>
                    <a:pt x="203" y="152"/>
                  </a:cubicBezTo>
                  <a:cubicBezTo>
                    <a:pt x="203" y="152"/>
                    <a:pt x="203" y="152"/>
                    <a:pt x="203" y="152"/>
                  </a:cubicBezTo>
                  <a:cubicBezTo>
                    <a:pt x="198" y="154"/>
                    <a:pt x="194" y="153"/>
                    <a:pt x="193" y="152"/>
                  </a:cubicBezTo>
                  <a:cubicBezTo>
                    <a:pt x="192" y="152"/>
                    <a:pt x="192" y="152"/>
                    <a:pt x="192" y="152"/>
                  </a:cubicBezTo>
                  <a:cubicBezTo>
                    <a:pt x="178" y="144"/>
                    <a:pt x="178" y="144"/>
                    <a:pt x="178" y="144"/>
                  </a:cubicBezTo>
                  <a:cubicBezTo>
                    <a:pt x="199" y="105"/>
                    <a:pt x="199" y="105"/>
                    <a:pt x="199" y="105"/>
                  </a:cubicBezTo>
                  <a:cubicBezTo>
                    <a:pt x="101" y="45"/>
                    <a:pt x="101" y="45"/>
                    <a:pt x="101" y="45"/>
                  </a:cubicBezTo>
                  <a:cubicBezTo>
                    <a:pt x="108" y="31"/>
                    <a:pt x="108" y="31"/>
                    <a:pt x="108" y="31"/>
                  </a:cubicBezTo>
                  <a:cubicBezTo>
                    <a:pt x="110" y="30"/>
                    <a:pt x="112" y="28"/>
                    <a:pt x="118" y="27"/>
                  </a:cubicBezTo>
                  <a:cubicBezTo>
                    <a:pt x="122" y="27"/>
                    <a:pt x="125" y="25"/>
                    <a:pt x="127" y="22"/>
                  </a:cubicBezTo>
                  <a:cubicBezTo>
                    <a:pt x="130" y="17"/>
                    <a:pt x="128" y="10"/>
                    <a:pt x="123" y="7"/>
                  </a:cubicBezTo>
                  <a:cubicBezTo>
                    <a:pt x="116" y="3"/>
                    <a:pt x="116" y="3"/>
                    <a:pt x="116" y="3"/>
                  </a:cubicBezTo>
                  <a:cubicBezTo>
                    <a:pt x="111" y="0"/>
                    <a:pt x="104" y="1"/>
                    <a:pt x="101" y="7"/>
                  </a:cubicBezTo>
                  <a:cubicBezTo>
                    <a:pt x="99" y="10"/>
                    <a:pt x="99" y="14"/>
                    <a:pt x="101" y="17"/>
                  </a:cubicBezTo>
                  <a:cubicBezTo>
                    <a:pt x="101" y="17"/>
                    <a:pt x="101" y="17"/>
                    <a:pt x="101" y="17"/>
                  </a:cubicBezTo>
                  <a:cubicBezTo>
                    <a:pt x="103" y="22"/>
                    <a:pt x="102" y="26"/>
                    <a:pt x="101" y="28"/>
                  </a:cubicBezTo>
                  <a:cubicBezTo>
                    <a:pt x="101" y="28"/>
                    <a:pt x="101" y="28"/>
                    <a:pt x="101" y="28"/>
                  </a:cubicBezTo>
                  <a:cubicBezTo>
                    <a:pt x="94" y="41"/>
                    <a:pt x="94" y="41"/>
                    <a:pt x="94" y="41"/>
                  </a:cubicBezTo>
                  <a:cubicBezTo>
                    <a:pt x="47" y="12"/>
                    <a:pt x="47" y="12"/>
                    <a:pt x="47" y="12"/>
                  </a:cubicBezTo>
                  <a:cubicBezTo>
                    <a:pt x="0" y="134"/>
                    <a:pt x="0" y="134"/>
                    <a:pt x="0" y="134"/>
                  </a:cubicBezTo>
                  <a:cubicBezTo>
                    <a:pt x="62" y="194"/>
                    <a:pt x="62" y="194"/>
                    <a:pt x="62" y="194"/>
                  </a:cubicBezTo>
                  <a:cubicBezTo>
                    <a:pt x="66" y="181"/>
                    <a:pt x="72" y="172"/>
                    <a:pt x="73" y="170"/>
                  </a:cubicBezTo>
                  <a:cubicBezTo>
                    <a:pt x="74" y="169"/>
                    <a:pt x="74" y="169"/>
                    <a:pt x="74" y="169"/>
                  </a:cubicBezTo>
                  <a:cubicBezTo>
                    <a:pt x="74" y="169"/>
                    <a:pt x="74" y="169"/>
                    <a:pt x="74" y="169"/>
                  </a:cubicBezTo>
                  <a:cubicBezTo>
                    <a:pt x="79" y="162"/>
                    <a:pt x="86" y="155"/>
                    <a:pt x="98" y="155"/>
                  </a:cubicBezTo>
                  <a:cubicBezTo>
                    <a:pt x="104" y="154"/>
                    <a:pt x="111" y="156"/>
                    <a:pt x="122" y="160"/>
                  </a:cubicBezTo>
                  <a:cubicBezTo>
                    <a:pt x="138" y="167"/>
                    <a:pt x="145" y="188"/>
                    <a:pt x="147" y="203"/>
                  </a:cubicBezTo>
                  <a:cubicBezTo>
                    <a:pt x="174" y="151"/>
                    <a:pt x="174" y="151"/>
                    <a:pt x="174" y="151"/>
                  </a:cubicBezTo>
                  <a:cubicBezTo>
                    <a:pt x="189" y="160"/>
                    <a:pt x="189" y="160"/>
                    <a:pt x="189" y="160"/>
                  </a:cubicBezTo>
                  <a:cubicBezTo>
                    <a:pt x="191" y="161"/>
                    <a:pt x="193" y="164"/>
                    <a:pt x="193" y="169"/>
                  </a:cubicBezTo>
                  <a:cubicBezTo>
                    <a:pt x="193" y="173"/>
                    <a:pt x="195" y="176"/>
                    <a:pt x="199" y="178"/>
                  </a:cubicBezTo>
                  <a:cubicBezTo>
                    <a:pt x="204" y="181"/>
                    <a:pt x="210" y="179"/>
                    <a:pt x="213" y="174"/>
                  </a:cubicBezTo>
                  <a:cubicBezTo>
                    <a:pt x="218" y="167"/>
                    <a:pt x="218" y="167"/>
                    <a:pt x="218" y="167"/>
                  </a:cubicBezTo>
                  <a:cubicBezTo>
                    <a:pt x="221" y="162"/>
                    <a:pt x="219" y="155"/>
                    <a:pt x="214" y="1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46" name="Freeform 13"/>
            <p:cNvSpPr/>
            <p:nvPr/>
          </p:nvSpPr>
          <p:spPr bwMode="auto">
            <a:xfrm>
              <a:off x="6234411" y="4661738"/>
              <a:ext cx="889908" cy="867041"/>
            </a:xfrm>
            <a:custGeom>
              <a:avLst/>
              <a:gdLst>
                <a:gd name="T0" fmla="*/ 47 w 197"/>
                <a:gd name="T1" fmla="*/ 0 h 192"/>
                <a:gd name="T2" fmla="*/ 31 w 197"/>
                <a:gd name="T3" fmla="*/ 18 h 192"/>
                <a:gd name="T4" fmla="*/ 33 w 197"/>
                <a:gd name="T5" fmla="*/ 21 h 192"/>
                <a:gd name="T6" fmla="*/ 38 w 197"/>
                <a:gd name="T7" fmla="*/ 21 h 192"/>
                <a:gd name="T8" fmla="*/ 38 w 197"/>
                <a:gd name="T9" fmla="*/ 21 h 192"/>
                <a:gd name="T10" fmla="*/ 55 w 197"/>
                <a:gd name="T11" fmla="*/ 25 h 192"/>
                <a:gd name="T12" fmla="*/ 56 w 197"/>
                <a:gd name="T13" fmla="*/ 51 h 192"/>
                <a:gd name="T14" fmla="*/ 50 w 197"/>
                <a:gd name="T15" fmla="*/ 57 h 192"/>
                <a:gd name="T16" fmla="*/ 25 w 197"/>
                <a:gd name="T17" fmla="*/ 58 h 192"/>
                <a:gd name="T18" fmla="*/ 19 w 197"/>
                <a:gd name="T19" fmla="*/ 42 h 192"/>
                <a:gd name="T20" fmla="*/ 18 w 197"/>
                <a:gd name="T21" fmla="*/ 38 h 192"/>
                <a:gd name="T22" fmla="*/ 15 w 197"/>
                <a:gd name="T23" fmla="*/ 35 h 192"/>
                <a:gd name="T24" fmla="*/ 0 w 197"/>
                <a:gd name="T25" fmla="*/ 52 h 192"/>
                <a:gd name="T26" fmla="*/ 140 w 197"/>
                <a:gd name="T27" fmla="*/ 185 h 192"/>
                <a:gd name="T28" fmla="*/ 197 w 197"/>
                <a:gd name="T29" fmla="*/ 143 h 192"/>
                <a:gd name="T30" fmla="*/ 47 w 197"/>
                <a:gd name="T31"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 h="192">
                  <a:moveTo>
                    <a:pt x="47" y="0"/>
                  </a:moveTo>
                  <a:cubicBezTo>
                    <a:pt x="31" y="18"/>
                    <a:pt x="31" y="18"/>
                    <a:pt x="31" y="18"/>
                  </a:cubicBezTo>
                  <a:cubicBezTo>
                    <a:pt x="33" y="21"/>
                    <a:pt x="33" y="21"/>
                    <a:pt x="33" y="21"/>
                  </a:cubicBezTo>
                  <a:cubicBezTo>
                    <a:pt x="34" y="21"/>
                    <a:pt x="35" y="21"/>
                    <a:pt x="38" y="21"/>
                  </a:cubicBezTo>
                  <a:cubicBezTo>
                    <a:pt x="38" y="21"/>
                    <a:pt x="38" y="21"/>
                    <a:pt x="38" y="21"/>
                  </a:cubicBezTo>
                  <a:cubicBezTo>
                    <a:pt x="44" y="19"/>
                    <a:pt x="50" y="21"/>
                    <a:pt x="55" y="25"/>
                  </a:cubicBezTo>
                  <a:cubicBezTo>
                    <a:pt x="62" y="32"/>
                    <a:pt x="63" y="43"/>
                    <a:pt x="56" y="51"/>
                  </a:cubicBezTo>
                  <a:cubicBezTo>
                    <a:pt x="50" y="57"/>
                    <a:pt x="50" y="57"/>
                    <a:pt x="50" y="57"/>
                  </a:cubicBezTo>
                  <a:cubicBezTo>
                    <a:pt x="44" y="64"/>
                    <a:pt x="32" y="65"/>
                    <a:pt x="25" y="58"/>
                  </a:cubicBezTo>
                  <a:cubicBezTo>
                    <a:pt x="20" y="54"/>
                    <a:pt x="18" y="48"/>
                    <a:pt x="19" y="42"/>
                  </a:cubicBezTo>
                  <a:cubicBezTo>
                    <a:pt x="19" y="40"/>
                    <a:pt x="19" y="39"/>
                    <a:pt x="18" y="38"/>
                  </a:cubicBezTo>
                  <a:cubicBezTo>
                    <a:pt x="15" y="35"/>
                    <a:pt x="15" y="35"/>
                    <a:pt x="15" y="35"/>
                  </a:cubicBezTo>
                  <a:cubicBezTo>
                    <a:pt x="0" y="52"/>
                    <a:pt x="0" y="52"/>
                    <a:pt x="0" y="52"/>
                  </a:cubicBezTo>
                  <a:cubicBezTo>
                    <a:pt x="140" y="185"/>
                    <a:pt x="140" y="185"/>
                    <a:pt x="140" y="185"/>
                  </a:cubicBezTo>
                  <a:cubicBezTo>
                    <a:pt x="190" y="192"/>
                    <a:pt x="197" y="159"/>
                    <a:pt x="197" y="143"/>
                  </a:cubicBezTo>
                  <a:lnTo>
                    <a:pt x="4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47" name="Freeform 14"/>
            <p:cNvSpPr/>
            <p:nvPr/>
          </p:nvSpPr>
          <p:spPr bwMode="auto">
            <a:xfrm>
              <a:off x="6003836" y="4928520"/>
              <a:ext cx="794629" cy="718406"/>
            </a:xfrm>
            <a:custGeom>
              <a:avLst/>
              <a:gdLst>
                <a:gd name="T0" fmla="*/ 44 w 176"/>
                <a:gd name="T1" fmla="*/ 0 h 159"/>
                <a:gd name="T2" fmla="*/ 29 w 176"/>
                <a:gd name="T3" fmla="*/ 16 h 159"/>
                <a:gd name="T4" fmla="*/ 32 w 176"/>
                <a:gd name="T5" fmla="*/ 19 h 159"/>
                <a:gd name="T6" fmla="*/ 36 w 176"/>
                <a:gd name="T7" fmla="*/ 20 h 159"/>
                <a:gd name="T8" fmla="*/ 37 w 176"/>
                <a:gd name="T9" fmla="*/ 19 h 159"/>
                <a:gd name="T10" fmla="*/ 53 w 176"/>
                <a:gd name="T11" fmla="*/ 24 h 159"/>
                <a:gd name="T12" fmla="*/ 55 w 176"/>
                <a:gd name="T13" fmla="*/ 49 h 159"/>
                <a:gd name="T14" fmla="*/ 49 w 176"/>
                <a:gd name="T15" fmla="*/ 56 h 159"/>
                <a:gd name="T16" fmla="*/ 23 w 176"/>
                <a:gd name="T17" fmla="*/ 57 h 159"/>
                <a:gd name="T18" fmla="*/ 17 w 176"/>
                <a:gd name="T19" fmla="*/ 40 h 159"/>
                <a:gd name="T20" fmla="*/ 17 w 176"/>
                <a:gd name="T21" fmla="*/ 37 h 159"/>
                <a:gd name="T22" fmla="*/ 13 w 176"/>
                <a:gd name="T23" fmla="*/ 33 h 159"/>
                <a:gd name="T24" fmla="*/ 0 w 176"/>
                <a:gd name="T25" fmla="*/ 48 h 159"/>
                <a:gd name="T26" fmla="*/ 113 w 176"/>
                <a:gd name="T27" fmla="*/ 156 h 159"/>
                <a:gd name="T28" fmla="*/ 176 w 176"/>
                <a:gd name="T29" fmla="*/ 126 h 159"/>
                <a:gd name="T30" fmla="*/ 44 w 176"/>
                <a:gd name="T31" fmla="*/ 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59">
                  <a:moveTo>
                    <a:pt x="44" y="0"/>
                  </a:moveTo>
                  <a:cubicBezTo>
                    <a:pt x="29" y="16"/>
                    <a:pt x="29" y="16"/>
                    <a:pt x="29" y="16"/>
                  </a:cubicBezTo>
                  <a:cubicBezTo>
                    <a:pt x="32" y="19"/>
                    <a:pt x="32" y="19"/>
                    <a:pt x="32" y="19"/>
                  </a:cubicBezTo>
                  <a:cubicBezTo>
                    <a:pt x="32" y="20"/>
                    <a:pt x="34" y="20"/>
                    <a:pt x="36" y="20"/>
                  </a:cubicBezTo>
                  <a:cubicBezTo>
                    <a:pt x="37" y="19"/>
                    <a:pt x="37" y="19"/>
                    <a:pt x="37" y="19"/>
                  </a:cubicBezTo>
                  <a:cubicBezTo>
                    <a:pt x="42" y="18"/>
                    <a:pt x="49" y="19"/>
                    <a:pt x="53" y="24"/>
                  </a:cubicBezTo>
                  <a:cubicBezTo>
                    <a:pt x="61" y="30"/>
                    <a:pt x="61" y="42"/>
                    <a:pt x="55" y="49"/>
                  </a:cubicBezTo>
                  <a:cubicBezTo>
                    <a:pt x="49" y="56"/>
                    <a:pt x="49" y="56"/>
                    <a:pt x="49" y="56"/>
                  </a:cubicBezTo>
                  <a:cubicBezTo>
                    <a:pt x="42" y="63"/>
                    <a:pt x="31" y="64"/>
                    <a:pt x="23" y="57"/>
                  </a:cubicBezTo>
                  <a:cubicBezTo>
                    <a:pt x="19" y="53"/>
                    <a:pt x="16" y="47"/>
                    <a:pt x="17" y="40"/>
                  </a:cubicBezTo>
                  <a:cubicBezTo>
                    <a:pt x="18" y="38"/>
                    <a:pt x="17" y="37"/>
                    <a:pt x="17" y="37"/>
                  </a:cubicBezTo>
                  <a:cubicBezTo>
                    <a:pt x="13" y="33"/>
                    <a:pt x="13" y="33"/>
                    <a:pt x="13" y="33"/>
                  </a:cubicBezTo>
                  <a:cubicBezTo>
                    <a:pt x="0" y="48"/>
                    <a:pt x="0" y="48"/>
                    <a:pt x="0" y="48"/>
                  </a:cubicBezTo>
                  <a:cubicBezTo>
                    <a:pt x="113" y="156"/>
                    <a:pt x="113" y="156"/>
                    <a:pt x="113" y="156"/>
                  </a:cubicBezTo>
                  <a:cubicBezTo>
                    <a:pt x="158" y="159"/>
                    <a:pt x="173" y="133"/>
                    <a:pt x="176" y="126"/>
                  </a:cubicBezTo>
                  <a:lnTo>
                    <a:pt x="4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48" name="Freeform 15"/>
            <p:cNvSpPr/>
            <p:nvPr/>
          </p:nvSpPr>
          <p:spPr bwMode="auto">
            <a:xfrm>
              <a:off x="6478326" y="4417824"/>
              <a:ext cx="910870" cy="863230"/>
            </a:xfrm>
            <a:custGeom>
              <a:avLst/>
              <a:gdLst>
                <a:gd name="T0" fmla="*/ 197 w 202"/>
                <a:gd name="T1" fmla="*/ 143 h 191"/>
                <a:gd name="T2" fmla="*/ 188 w 202"/>
                <a:gd name="T3" fmla="*/ 127 h 191"/>
                <a:gd name="T4" fmla="*/ 181 w 202"/>
                <a:gd name="T5" fmla="*/ 128 h 191"/>
                <a:gd name="T6" fmla="*/ 168 w 202"/>
                <a:gd name="T7" fmla="*/ 126 h 191"/>
                <a:gd name="T8" fmla="*/ 166 w 202"/>
                <a:gd name="T9" fmla="*/ 125 h 191"/>
                <a:gd name="T10" fmla="*/ 164 w 202"/>
                <a:gd name="T11" fmla="*/ 124 h 191"/>
                <a:gd name="T12" fmla="*/ 43 w 202"/>
                <a:gd name="T13" fmla="*/ 0 h 191"/>
                <a:gd name="T14" fmla="*/ 29 w 202"/>
                <a:gd name="T15" fmla="*/ 16 h 191"/>
                <a:gd name="T16" fmla="*/ 33 w 202"/>
                <a:gd name="T17" fmla="*/ 20 h 191"/>
                <a:gd name="T18" fmla="*/ 37 w 202"/>
                <a:gd name="T19" fmla="*/ 20 h 191"/>
                <a:gd name="T20" fmla="*/ 37 w 202"/>
                <a:gd name="T21" fmla="*/ 20 h 191"/>
                <a:gd name="T22" fmla="*/ 54 w 202"/>
                <a:gd name="T23" fmla="*/ 24 h 191"/>
                <a:gd name="T24" fmla="*/ 55 w 202"/>
                <a:gd name="T25" fmla="*/ 50 h 191"/>
                <a:gd name="T26" fmla="*/ 50 w 202"/>
                <a:gd name="T27" fmla="*/ 56 h 191"/>
                <a:gd name="T28" fmla="*/ 24 w 202"/>
                <a:gd name="T29" fmla="*/ 58 h 191"/>
                <a:gd name="T30" fmla="*/ 18 w 202"/>
                <a:gd name="T31" fmla="*/ 41 h 191"/>
                <a:gd name="T32" fmla="*/ 18 w 202"/>
                <a:gd name="T33" fmla="*/ 37 h 191"/>
                <a:gd name="T34" fmla="*/ 13 w 202"/>
                <a:gd name="T35" fmla="*/ 33 h 191"/>
                <a:gd name="T36" fmla="*/ 0 w 202"/>
                <a:gd name="T37" fmla="*/ 47 h 191"/>
                <a:gd name="T38" fmla="*/ 149 w 202"/>
                <a:gd name="T39" fmla="*/ 189 h 191"/>
                <a:gd name="T40" fmla="*/ 197 w 202"/>
                <a:gd name="T41" fmla="*/ 143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2" h="191">
                  <a:moveTo>
                    <a:pt x="197" y="143"/>
                  </a:moveTo>
                  <a:cubicBezTo>
                    <a:pt x="196" y="136"/>
                    <a:pt x="192" y="131"/>
                    <a:pt x="188" y="127"/>
                  </a:cubicBezTo>
                  <a:cubicBezTo>
                    <a:pt x="185" y="127"/>
                    <a:pt x="183" y="128"/>
                    <a:pt x="181" y="128"/>
                  </a:cubicBezTo>
                  <a:cubicBezTo>
                    <a:pt x="174" y="128"/>
                    <a:pt x="169" y="126"/>
                    <a:pt x="168" y="126"/>
                  </a:cubicBezTo>
                  <a:cubicBezTo>
                    <a:pt x="166" y="125"/>
                    <a:pt x="166" y="125"/>
                    <a:pt x="166" y="125"/>
                  </a:cubicBezTo>
                  <a:cubicBezTo>
                    <a:pt x="164" y="124"/>
                    <a:pt x="164" y="124"/>
                    <a:pt x="164" y="124"/>
                  </a:cubicBezTo>
                  <a:cubicBezTo>
                    <a:pt x="160" y="120"/>
                    <a:pt x="90" y="49"/>
                    <a:pt x="43" y="0"/>
                  </a:cubicBezTo>
                  <a:cubicBezTo>
                    <a:pt x="29" y="16"/>
                    <a:pt x="29" y="16"/>
                    <a:pt x="29" y="16"/>
                  </a:cubicBezTo>
                  <a:cubicBezTo>
                    <a:pt x="33" y="20"/>
                    <a:pt x="33" y="20"/>
                    <a:pt x="33" y="20"/>
                  </a:cubicBezTo>
                  <a:cubicBezTo>
                    <a:pt x="33" y="20"/>
                    <a:pt x="34" y="21"/>
                    <a:pt x="37" y="20"/>
                  </a:cubicBezTo>
                  <a:cubicBezTo>
                    <a:pt x="37" y="20"/>
                    <a:pt x="37" y="20"/>
                    <a:pt x="37" y="20"/>
                  </a:cubicBezTo>
                  <a:cubicBezTo>
                    <a:pt x="43" y="19"/>
                    <a:pt x="49" y="20"/>
                    <a:pt x="54" y="24"/>
                  </a:cubicBezTo>
                  <a:cubicBezTo>
                    <a:pt x="61" y="31"/>
                    <a:pt x="62" y="43"/>
                    <a:pt x="55" y="50"/>
                  </a:cubicBezTo>
                  <a:cubicBezTo>
                    <a:pt x="50" y="56"/>
                    <a:pt x="50" y="56"/>
                    <a:pt x="50" y="56"/>
                  </a:cubicBezTo>
                  <a:cubicBezTo>
                    <a:pt x="43" y="64"/>
                    <a:pt x="31" y="64"/>
                    <a:pt x="24" y="58"/>
                  </a:cubicBezTo>
                  <a:cubicBezTo>
                    <a:pt x="19" y="54"/>
                    <a:pt x="17" y="47"/>
                    <a:pt x="18" y="41"/>
                  </a:cubicBezTo>
                  <a:cubicBezTo>
                    <a:pt x="18" y="39"/>
                    <a:pt x="18" y="38"/>
                    <a:pt x="18" y="37"/>
                  </a:cubicBezTo>
                  <a:cubicBezTo>
                    <a:pt x="13" y="33"/>
                    <a:pt x="13" y="33"/>
                    <a:pt x="13" y="33"/>
                  </a:cubicBezTo>
                  <a:cubicBezTo>
                    <a:pt x="0" y="47"/>
                    <a:pt x="0" y="47"/>
                    <a:pt x="0" y="47"/>
                  </a:cubicBezTo>
                  <a:cubicBezTo>
                    <a:pt x="149" y="189"/>
                    <a:pt x="149" y="189"/>
                    <a:pt x="149" y="189"/>
                  </a:cubicBezTo>
                  <a:cubicBezTo>
                    <a:pt x="183" y="191"/>
                    <a:pt x="202" y="167"/>
                    <a:pt x="197" y="1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49" name="Freeform 16"/>
            <p:cNvSpPr/>
            <p:nvPr/>
          </p:nvSpPr>
          <p:spPr bwMode="auto">
            <a:xfrm>
              <a:off x="5232074" y="4010029"/>
              <a:ext cx="1490167" cy="1202424"/>
            </a:xfrm>
            <a:custGeom>
              <a:avLst/>
              <a:gdLst>
                <a:gd name="T0" fmla="*/ 315 w 330"/>
                <a:gd name="T1" fmla="*/ 117 h 266"/>
                <a:gd name="T2" fmla="*/ 304 w 330"/>
                <a:gd name="T3" fmla="*/ 116 h 266"/>
                <a:gd name="T4" fmla="*/ 292 w 330"/>
                <a:gd name="T5" fmla="*/ 105 h 266"/>
                <a:gd name="T6" fmla="*/ 282 w 330"/>
                <a:gd name="T7" fmla="*/ 50 h 266"/>
                <a:gd name="T8" fmla="*/ 182 w 330"/>
                <a:gd name="T9" fmla="*/ 6 h 266"/>
                <a:gd name="T10" fmla="*/ 154 w 330"/>
                <a:gd name="T11" fmla="*/ 58 h 266"/>
                <a:gd name="T12" fmla="*/ 93 w 330"/>
                <a:gd name="T13" fmla="*/ 113 h 266"/>
                <a:gd name="T14" fmla="*/ 37 w 330"/>
                <a:gd name="T15" fmla="*/ 123 h 266"/>
                <a:gd name="T16" fmla="*/ 47 w 330"/>
                <a:gd name="T17" fmla="*/ 126 h 266"/>
                <a:gd name="T18" fmla="*/ 65 w 330"/>
                <a:gd name="T19" fmla="*/ 127 h 266"/>
                <a:gd name="T20" fmla="*/ 67 w 330"/>
                <a:gd name="T21" fmla="*/ 159 h 266"/>
                <a:gd name="T22" fmla="*/ 33 w 330"/>
                <a:gd name="T23" fmla="*/ 150 h 266"/>
                <a:gd name="T24" fmla="*/ 26 w 330"/>
                <a:gd name="T25" fmla="*/ 144 h 266"/>
                <a:gd name="T26" fmla="*/ 1 w 330"/>
                <a:gd name="T27" fmla="*/ 192 h 266"/>
                <a:gd name="T28" fmla="*/ 58 w 330"/>
                <a:gd name="T29" fmla="*/ 185 h 266"/>
                <a:gd name="T30" fmla="*/ 97 w 330"/>
                <a:gd name="T31" fmla="*/ 221 h 266"/>
                <a:gd name="T32" fmla="*/ 143 w 330"/>
                <a:gd name="T33" fmla="*/ 266 h 266"/>
                <a:gd name="T34" fmla="*/ 193 w 330"/>
                <a:gd name="T35" fmla="*/ 234 h 266"/>
                <a:gd name="T36" fmla="*/ 199 w 330"/>
                <a:gd name="T37" fmla="*/ 254 h 266"/>
                <a:gd name="T38" fmla="*/ 220 w 330"/>
                <a:gd name="T39" fmla="*/ 247 h 266"/>
                <a:gd name="T40" fmla="*/ 209 w 330"/>
                <a:gd name="T41" fmla="*/ 230 h 266"/>
                <a:gd name="T42" fmla="*/ 199 w 330"/>
                <a:gd name="T43" fmla="*/ 228 h 266"/>
                <a:gd name="T44" fmla="*/ 188 w 330"/>
                <a:gd name="T45" fmla="*/ 218 h 266"/>
                <a:gd name="T46" fmla="*/ 246 w 330"/>
                <a:gd name="T47" fmla="*/ 177 h 266"/>
                <a:gd name="T48" fmla="*/ 251 w 330"/>
                <a:gd name="T49" fmla="*/ 197 h 266"/>
                <a:gd name="T50" fmla="*/ 272 w 330"/>
                <a:gd name="T51" fmla="*/ 190 h 266"/>
                <a:gd name="T52" fmla="*/ 262 w 330"/>
                <a:gd name="T53" fmla="*/ 172 h 266"/>
                <a:gd name="T54" fmla="*/ 251 w 330"/>
                <a:gd name="T55" fmla="*/ 171 h 266"/>
                <a:gd name="T56" fmla="*/ 240 w 330"/>
                <a:gd name="T57" fmla="*/ 161 h 266"/>
                <a:gd name="T58" fmla="*/ 299 w 330"/>
                <a:gd name="T59" fmla="*/ 122 h 266"/>
                <a:gd name="T60" fmla="*/ 305 w 330"/>
                <a:gd name="T61" fmla="*/ 142 h 266"/>
                <a:gd name="T62" fmla="*/ 326 w 330"/>
                <a:gd name="T63" fmla="*/ 135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0" h="266">
                  <a:moveTo>
                    <a:pt x="325" y="120"/>
                  </a:moveTo>
                  <a:cubicBezTo>
                    <a:pt x="322" y="117"/>
                    <a:pt x="319" y="116"/>
                    <a:pt x="315" y="117"/>
                  </a:cubicBezTo>
                  <a:cubicBezTo>
                    <a:pt x="315" y="117"/>
                    <a:pt x="315" y="117"/>
                    <a:pt x="315" y="117"/>
                  </a:cubicBezTo>
                  <a:cubicBezTo>
                    <a:pt x="309" y="119"/>
                    <a:pt x="306" y="117"/>
                    <a:pt x="304" y="116"/>
                  </a:cubicBezTo>
                  <a:cubicBezTo>
                    <a:pt x="304" y="116"/>
                    <a:pt x="304" y="116"/>
                    <a:pt x="304" y="116"/>
                  </a:cubicBezTo>
                  <a:cubicBezTo>
                    <a:pt x="292" y="105"/>
                    <a:pt x="292" y="105"/>
                    <a:pt x="292" y="105"/>
                  </a:cubicBezTo>
                  <a:cubicBezTo>
                    <a:pt x="313" y="84"/>
                    <a:pt x="313" y="84"/>
                    <a:pt x="313" y="84"/>
                  </a:cubicBezTo>
                  <a:cubicBezTo>
                    <a:pt x="299" y="69"/>
                    <a:pt x="288" y="57"/>
                    <a:pt x="282" y="50"/>
                  </a:cubicBezTo>
                  <a:cubicBezTo>
                    <a:pt x="263" y="27"/>
                    <a:pt x="231" y="6"/>
                    <a:pt x="221" y="0"/>
                  </a:cubicBezTo>
                  <a:cubicBezTo>
                    <a:pt x="182" y="6"/>
                    <a:pt x="182" y="6"/>
                    <a:pt x="182" y="6"/>
                  </a:cubicBezTo>
                  <a:cubicBezTo>
                    <a:pt x="174" y="20"/>
                    <a:pt x="157" y="48"/>
                    <a:pt x="154" y="58"/>
                  </a:cubicBezTo>
                  <a:cubicBezTo>
                    <a:pt x="154" y="58"/>
                    <a:pt x="154" y="58"/>
                    <a:pt x="154" y="58"/>
                  </a:cubicBezTo>
                  <a:cubicBezTo>
                    <a:pt x="149" y="73"/>
                    <a:pt x="139" y="104"/>
                    <a:pt x="103" y="112"/>
                  </a:cubicBezTo>
                  <a:cubicBezTo>
                    <a:pt x="99" y="113"/>
                    <a:pt x="96" y="113"/>
                    <a:pt x="93" y="113"/>
                  </a:cubicBezTo>
                  <a:cubicBezTo>
                    <a:pt x="73" y="114"/>
                    <a:pt x="61" y="101"/>
                    <a:pt x="55" y="90"/>
                  </a:cubicBezTo>
                  <a:cubicBezTo>
                    <a:pt x="37" y="123"/>
                    <a:pt x="37" y="123"/>
                    <a:pt x="37" y="123"/>
                  </a:cubicBezTo>
                  <a:cubicBezTo>
                    <a:pt x="43" y="127"/>
                    <a:pt x="43" y="127"/>
                    <a:pt x="43" y="127"/>
                  </a:cubicBezTo>
                  <a:cubicBezTo>
                    <a:pt x="43" y="127"/>
                    <a:pt x="45" y="127"/>
                    <a:pt x="47" y="126"/>
                  </a:cubicBezTo>
                  <a:cubicBezTo>
                    <a:pt x="47" y="126"/>
                    <a:pt x="47" y="126"/>
                    <a:pt x="47" y="126"/>
                  </a:cubicBezTo>
                  <a:cubicBezTo>
                    <a:pt x="53" y="123"/>
                    <a:pt x="59" y="124"/>
                    <a:pt x="65" y="127"/>
                  </a:cubicBezTo>
                  <a:cubicBezTo>
                    <a:pt x="73" y="132"/>
                    <a:pt x="76" y="143"/>
                    <a:pt x="71" y="152"/>
                  </a:cubicBezTo>
                  <a:cubicBezTo>
                    <a:pt x="67" y="159"/>
                    <a:pt x="67" y="159"/>
                    <a:pt x="67" y="159"/>
                  </a:cubicBezTo>
                  <a:cubicBezTo>
                    <a:pt x="62" y="168"/>
                    <a:pt x="50" y="170"/>
                    <a:pt x="42" y="165"/>
                  </a:cubicBezTo>
                  <a:cubicBezTo>
                    <a:pt x="36" y="162"/>
                    <a:pt x="33" y="157"/>
                    <a:pt x="33" y="150"/>
                  </a:cubicBezTo>
                  <a:cubicBezTo>
                    <a:pt x="33" y="148"/>
                    <a:pt x="32" y="147"/>
                    <a:pt x="32" y="147"/>
                  </a:cubicBezTo>
                  <a:cubicBezTo>
                    <a:pt x="26" y="144"/>
                    <a:pt x="26" y="144"/>
                    <a:pt x="26" y="144"/>
                  </a:cubicBezTo>
                  <a:cubicBezTo>
                    <a:pt x="0" y="192"/>
                    <a:pt x="0" y="192"/>
                    <a:pt x="0" y="192"/>
                  </a:cubicBezTo>
                  <a:cubicBezTo>
                    <a:pt x="1" y="192"/>
                    <a:pt x="1" y="192"/>
                    <a:pt x="1" y="192"/>
                  </a:cubicBezTo>
                  <a:cubicBezTo>
                    <a:pt x="6" y="187"/>
                    <a:pt x="16" y="178"/>
                    <a:pt x="31" y="178"/>
                  </a:cubicBezTo>
                  <a:cubicBezTo>
                    <a:pt x="40" y="178"/>
                    <a:pt x="49" y="180"/>
                    <a:pt x="58" y="185"/>
                  </a:cubicBezTo>
                  <a:cubicBezTo>
                    <a:pt x="73" y="193"/>
                    <a:pt x="79" y="211"/>
                    <a:pt x="81" y="224"/>
                  </a:cubicBezTo>
                  <a:cubicBezTo>
                    <a:pt x="86" y="223"/>
                    <a:pt x="91" y="222"/>
                    <a:pt x="97" y="221"/>
                  </a:cubicBezTo>
                  <a:cubicBezTo>
                    <a:pt x="106" y="221"/>
                    <a:pt x="114" y="223"/>
                    <a:pt x="122" y="226"/>
                  </a:cubicBezTo>
                  <a:cubicBezTo>
                    <a:pt x="139" y="235"/>
                    <a:pt x="143" y="253"/>
                    <a:pt x="143" y="266"/>
                  </a:cubicBezTo>
                  <a:cubicBezTo>
                    <a:pt x="182" y="224"/>
                    <a:pt x="182" y="224"/>
                    <a:pt x="182" y="224"/>
                  </a:cubicBezTo>
                  <a:cubicBezTo>
                    <a:pt x="193" y="234"/>
                    <a:pt x="193" y="234"/>
                    <a:pt x="193" y="234"/>
                  </a:cubicBezTo>
                  <a:cubicBezTo>
                    <a:pt x="195" y="236"/>
                    <a:pt x="196" y="239"/>
                    <a:pt x="196" y="244"/>
                  </a:cubicBezTo>
                  <a:cubicBezTo>
                    <a:pt x="195" y="248"/>
                    <a:pt x="196" y="252"/>
                    <a:pt x="199" y="254"/>
                  </a:cubicBezTo>
                  <a:cubicBezTo>
                    <a:pt x="204" y="258"/>
                    <a:pt x="210" y="258"/>
                    <a:pt x="214" y="254"/>
                  </a:cubicBezTo>
                  <a:cubicBezTo>
                    <a:pt x="220" y="247"/>
                    <a:pt x="220" y="247"/>
                    <a:pt x="220" y="247"/>
                  </a:cubicBezTo>
                  <a:cubicBezTo>
                    <a:pt x="224" y="243"/>
                    <a:pt x="224" y="236"/>
                    <a:pt x="219" y="232"/>
                  </a:cubicBezTo>
                  <a:cubicBezTo>
                    <a:pt x="217" y="230"/>
                    <a:pt x="213" y="229"/>
                    <a:pt x="209" y="230"/>
                  </a:cubicBezTo>
                  <a:cubicBezTo>
                    <a:pt x="209" y="230"/>
                    <a:pt x="209" y="230"/>
                    <a:pt x="209" y="230"/>
                  </a:cubicBezTo>
                  <a:cubicBezTo>
                    <a:pt x="203" y="231"/>
                    <a:pt x="200" y="229"/>
                    <a:pt x="199" y="228"/>
                  </a:cubicBezTo>
                  <a:cubicBezTo>
                    <a:pt x="198" y="228"/>
                    <a:pt x="198" y="228"/>
                    <a:pt x="198" y="228"/>
                  </a:cubicBezTo>
                  <a:cubicBezTo>
                    <a:pt x="188" y="218"/>
                    <a:pt x="188" y="218"/>
                    <a:pt x="188" y="218"/>
                  </a:cubicBezTo>
                  <a:cubicBezTo>
                    <a:pt x="235" y="167"/>
                    <a:pt x="235" y="167"/>
                    <a:pt x="235" y="167"/>
                  </a:cubicBezTo>
                  <a:cubicBezTo>
                    <a:pt x="246" y="177"/>
                    <a:pt x="246" y="177"/>
                    <a:pt x="246" y="177"/>
                  </a:cubicBezTo>
                  <a:cubicBezTo>
                    <a:pt x="247" y="178"/>
                    <a:pt x="249" y="182"/>
                    <a:pt x="248" y="187"/>
                  </a:cubicBezTo>
                  <a:cubicBezTo>
                    <a:pt x="247" y="191"/>
                    <a:pt x="249" y="194"/>
                    <a:pt x="251" y="197"/>
                  </a:cubicBezTo>
                  <a:cubicBezTo>
                    <a:pt x="256" y="201"/>
                    <a:pt x="263" y="200"/>
                    <a:pt x="267" y="196"/>
                  </a:cubicBezTo>
                  <a:cubicBezTo>
                    <a:pt x="272" y="190"/>
                    <a:pt x="272" y="190"/>
                    <a:pt x="272" y="190"/>
                  </a:cubicBezTo>
                  <a:cubicBezTo>
                    <a:pt x="276" y="185"/>
                    <a:pt x="276" y="178"/>
                    <a:pt x="272" y="174"/>
                  </a:cubicBezTo>
                  <a:cubicBezTo>
                    <a:pt x="269" y="172"/>
                    <a:pt x="265" y="171"/>
                    <a:pt x="262" y="172"/>
                  </a:cubicBezTo>
                  <a:cubicBezTo>
                    <a:pt x="261" y="172"/>
                    <a:pt x="261" y="172"/>
                    <a:pt x="261" y="172"/>
                  </a:cubicBezTo>
                  <a:cubicBezTo>
                    <a:pt x="256" y="173"/>
                    <a:pt x="252" y="172"/>
                    <a:pt x="251" y="171"/>
                  </a:cubicBezTo>
                  <a:cubicBezTo>
                    <a:pt x="251" y="170"/>
                    <a:pt x="251" y="170"/>
                    <a:pt x="251" y="170"/>
                  </a:cubicBezTo>
                  <a:cubicBezTo>
                    <a:pt x="240" y="161"/>
                    <a:pt x="240" y="161"/>
                    <a:pt x="240" y="161"/>
                  </a:cubicBezTo>
                  <a:cubicBezTo>
                    <a:pt x="287" y="111"/>
                    <a:pt x="287" y="111"/>
                    <a:pt x="287" y="111"/>
                  </a:cubicBezTo>
                  <a:cubicBezTo>
                    <a:pt x="299" y="122"/>
                    <a:pt x="299" y="122"/>
                    <a:pt x="299" y="122"/>
                  </a:cubicBezTo>
                  <a:cubicBezTo>
                    <a:pt x="301" y="124"/>
                    <a:pt x="302" y="127"/>
                    <a:pt x="302" y="132"/>
                  </a:cubicBezTo>
                  <a:cubicBezTo>
                    <a:pt x="301" y="136"/>
                    <a:pt x="302" y="140"/>
                    <a:pt x="305" y="142"/>
                  </a:cubicBezTo>
                  <a:cubicBezTo>
                    <a:pt x="309" y="146"/>
                    <a:pt x="316" y="146"/>
                    <a:pt x="320" y="141"/>
                  </a:cubicBezTo>
                  <a:cubicBezTo>
                    <a:pt x="326" y="135"/>
                    <a:pt x="326" y="135"/>
                    <a:pt x="326" y="135"/>
                  </a:cubicBezTo>
                  <a:cubicBezTo>
                    <a:pt x="330" y="131"/>
                    <a:pt x="329" y="124"/>
                    <a:pt x="325" y="12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grpSp>
      <p:grpSp>
        <p:nvGrpSpPr>
          <p:cNvPr id="150" name="组合 149"/>
          <p:cNvGrpSpPr/>
          <p:nvPr/>
        </p:nvGrpSpPr>
        <p:grpSpPr>
          <a:xfrm>
            <a:off x="4811373" y="3484857"/>
            <a:ext cx="2839321" cy="2444865"/>
            <a:chOff x="4793789" y="3314490"/>
            <a:chExt cx="2839321" cy="2444865"/>
          </a:xfrm>
          <a:solidFill>
            <a:srgbClr val="2A2A2B"/>
          </a:solidFill>
        </p:grpSpPr>
        <p:sp>
          <p:nvSpPr>
            <p:cNvPr id="151" name="Freeform 6"/>
            <p:cNvSpPr/>
            <p:nvPr/>
          </p:nvSpPr>
          <p:spPr bwMode="auto">
            <a:xfrm>
              <a:off x="5380709" y="5040949"/>
              <a:ext cx="455434" cy="520225"/>
            </a:xfrm>
            <a:custGeom>
              <a:avLst/>
              <a:gdLst>
                <a:gd name="T0" fmla="*/ 85 w 101"/>
                <a:gd name="T1" fmla="*/ 7 h 115"/>
                <a:gd name="T2" fmla="*/ 46 w 101"/>
                <a:gd name="T3" fmla="*/ 7 h 115"/>
                <a:gd name="T4" fmla="*/ 0 w 101"/>
                <a:gd name="T5" fmla="*/ 79 h 115"/>
                <a:gd name="T6" fmla="*/ 17 w 101"/>
                <a:gd name="T7" fmla="*/ 108 h 115"/>
                <a:gd name="T8" fmla="*/ 55 w 101"/>
                <a:gd name="T9" fmla="*/ 111 h 115"/>
                <a:gd name="T10" fmla="*/ 100 w 101"/>
                <a:gd name="T11" fmla="*/ 46 h 115"/>
                <a:gd name="T12" fmla="*/ 85 w 101"/>
                <a:gd name="T13" fmla="*/ 7 h 115"/>
              </a:gdLst>
              <a:ahLst/>
              <a:cxnLst>
                <a:cxn ang="0">
                  <a:pos x="T0" y="T1"/>
                </a:cxn>
                <a:cxn ang="0">
                  <a:pos x="T2" y="T3"/>
                </a:cxn>
                <a:cxn ang="0">
                  <a:pos x="T4" y="T5"/>
                </a:cxn>
                <a:cxn ang="0">
                  <a:pos x="T6" y="T7"/>
                </a:cxn>
                <a:cxn ang="0">
                  <a:pos x="T8" y="T9"/>
                </a:cxn>
                <a:cxn ang="0">
                  <a:pos x="T10" y="T11"/>
                </a:cxn>
                <a:cxn ang="0">
                  <a:pos x="T12" y="T13"/>
                </a:cxn>
              </a:cxnLst>
              <a:rect l="0" t="0" r="r" b="b"/>
              <a:pathLst>
                <a:path w="101" h="115">
                  <a:moveTo>
                    <a:pt x="85" y="7"/>
                  </a:moveTo>
                  <a:cubicBezTo>
                    <a:pt x="70" y="0"/>
                    <a:pt x="54" y="4"/>
                    <a:pt x="46" y="7"/>
                  </a:cubicBezTo>
                  <a:cubicBezTo>
                    <a:pt x="0" y="79"/>
                    <a:pt x="0" y="79"/>
                    <a:pt x="0" y="79"/>
                  </a:cubicBezTo>
                  <a:cubicBezTo>
                    <a:pt x="2" y="88"/>
                    <a:pt x="6" y="101"/>
                    <a:pt x="17" y="108"/>
                  </a:cubicBezTo>
                  <a:cubicBezTo>
                    <a:pt x="29" y="115"/>
                    <a:pt x="46" y="113"/>
                    <a:pt x="55" y="111"/>
                  </a:cubicBezTo>
                  <a:cubicBezTo>
                    <a:pt x="100" y="46"/>
                    <a:pt x="100" y="46"/>
                    <a:pt x="100" y="46"/>
                  </a:cubicBezTo>
                  <a:cubicBezTo>
                    <a:pt x="101" y="34"/>
                    <a:pt x="101" y="15"/>
                    <a:pt x="85" y="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52" name="Freeform 7"/>
            <p:cNvSpPr/>
            <p:nvPr/>
          </p:nvSpPr>
          <p:spPr bwMode="auto">
            <a:xfrm>
              <a:off x="5054855" y="4810374"/>
              <a:ext cx="501169" cy="619315"/>
            </a:xfrm>
            <a:custGeom>
              <a:avLst/>
              <a:gdLst>
                <a:gd name="T0" fmla="*/ 93 w 111"/>
                <a:gd name="T1" fmla="*/ 16 h 137"/>
                <a:gd name="T2" fmla="*/ 42 w 111"/>
                <a:gd name="T3" fmla="*/ 25 h 137"/>
                <a:gd name="T4" fmla="*/ 34 w 111"/>
                <a:gd name="T5" fmla="*/ 26 h 137"/>
                <a:gd name="T6" fmla="*/ 0 w 111"/>
                <a:gd name="T7" fmla="*/ 81 h 137"/>
                <a:gd name="T8" fmla="*/ 19 w 111"/>
                <a:gd name="T9" fmla="*/ 126 h 137"/>
                <a:gd name="T10" fmla="*/ 62 w 111"/>
                <a:gd name="T11" fmla="*/ 128 h 137"/>
                <a:gd name="T12" fmla="*/ 111 w 111"/>
                <a:gd name="T13" fmla="*/ 51 h 137"/>
                <a:gd name="T14" fmla="*/ 93 w 111"/>
                <a:gd name="T15" fmla="*/ 16 h 1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37">
                  <a:moveTo>
                    <a:pt x="93" y="16"/>
                  </a:moveTo>
                  <a:cubicBezTo>
                    <a:pt x="63" y="0"/>
                    <a:pt x="48" y="22"/>
                    <a:pt x="42" y="25"/>
                  </a:cubicBezTo>
                  <a:cubicBezTo>
                    <a:pt x="40" y="26"/>
                    <a:pt x="37" y="26"/>
                    <a:pt x="34" y="26"/>
                  </a:cubicBezTo>
                  <a:cubicBezTo>
                    <a:pt x="22" y="45"/>
                    <a:pt x="10" y="65"/>
                    <a:pt x="0" y="81"/>
                  </a:cubicBezTo>
                  <a:cubicBezTo>
                    <a:pt x="0" y="95"/>
                    <a:pt x="3" y="117"/>
                    <a:pt x="19" y="126"/>
                  </a:cubicBezTo>
                  <a:cubicBezTo>
                    <a:pt x="36" y="137"/>
                    <a:pt x="52" y="133"/>
                    <a:pt x="62" y="128"/>
                  </a:cubicBezTo>
                  <a:cubicBezTo>
                    <a:pt x="111" y="51"/>
                    <a:pt x="111" y="51"/>
                    <a:pt x="111" y="51"/>
                  </a:cubicBezTo>
                  <a:cubicBezTo>
                    <a:pt x="110" y="40"/>
                    <a:pt x="105" y="23"/>
                    <a:pt x="93" y="1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53" name="Freeform 8"/>
            <p:cNvSpPr/>
            <p:nvPr/>
          </p:nvSpPr>
          <p:spPr bwMode="auto">
            <a:xfrm>
              <a:off x="5660830" y="5284865"/>
              <a:ext cx="432568" cy="474490"/>
            </a:xfrm>
            <a:custGeom>
              <a:avLst/>
              <a:gdLst>
                <a:gd name="T0" fmla="*/ 69 w 96"/>
                <a:gd name="T1" fmla="*/ 54 h 105"/>
                <a:gd name="T2" fmla="*/ 66 w 96"/>
                <a:gd name="T3" fmla="*/ 9 h 105"/>
                <a:gd name="T4" fmla="*/ 44 w 96"/>
                <a:gd name="T5" fmla="*/ 0 h 105"/>
                <a:gd name="T6" fmla="*/ 0 w 96"/>
                <a:gd name="T7" fmla="*/ 63 h 105"/>
                <a:gd name="T8" fmla="*/ 52 w 96"/>
                <a:gd name="T9" fmla="*/ 94 h 105"/>
                <a:gd name="T10" fmla="*/ 94 w 96"/>
                <a:gd name="T11" fmla="*/ 76 h 105"/>
                <a:gd name="T12" fmla="*/ 69 w 96"/>
                <a:gd name="T13" fmla="*/ 54 h 105"/>
              </a:gdLst>
              <a:ahLst/>
              <a:cxnLst>
                <a:cxn ang="0">
                  <a:pos x="T0" y="T1"/>
                </a:cxn>
                <a:cxn ang="0">
                  <a:pos x="T2" y="T3"/>
                </a:cxn>
                <a:cxn ang="0">
                  <a:pos x="T4" y="T5"/>
                </a:cxn>
                <a:cxn ang="0">
                  <a:pos x="T6" y="T7"/>
                </a:cxn>
                <a:cxn ang="0">
                  <a:pos x="T8" y="T9"/>
                </a:cxn>
                <a:cxn ang="0">
                  <a:pos x="T10" y="T11"/>
                </a:cxn>
                <a:cxn ang="0">
                  <a:pos x="T12" y="T13"/>
                </a:cxn>
              </a:cxnLst>
              <a:rect l="0" t="0" r="r" b="b"/>
              <a:pathLst>
                <a:path w="96" h="105">
                  <a:moveTo>
                    <a:pt x="69" y="54"/>
                  </a:moveTo>
                  <a:cubicBezTo>
                    <a:pt x="69" y="54"/>
                    <a:pt x="81" y="18"/>
                    <a:pt x="66" y="9"/>
                  </a:cubicBezTo>
                  <a:cubicBezTo>
                    <a:pt x="56" y="3"/>
                    <a:pt x="49" y="1"/>
                    <a:pt x="44" y="0"/>
                  </a:cubicBezTo>
                  <a:cubicBezTo>
                    <a:pt x="0" y="63"/>
                    <a:pt x="0" y="63"/>
                    <a:pt x="0" y="63"/>
                  </a:cubicBezTo>
                  <a:cubicBezTo>
                    <a:pt x="5" y="77"/>
                    <a:pt x="19" y="105"/>
                    <a:pt x="52" y="94"/>
                  </a:cubicBezTo>
                  <a:cubicBezTo>
                    <a:pt x="96" y="80"/>
                    <a:pt x="94" y="76"/>
                    <a:pt x="94" y="76"/>
                  </a:cubicBezTo>
                  <a:cubicBezTo>
                    <a:pt x="69" y="54"/>
                    <a:pt x="69" y="54"/>
                    <a:pt x="69" y="5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54" name="Freeform 9"/>
            <p:cNvSpPr/>
            <p:nvPr/>
          </p:nvSpPr>
          <p:spPr bwMode="auto">
            <a:xfrm>
              <a:off x="4793789" y="4652210"/>
              <a:ext cx="375400" cy="480207"/>
            </a:xfrm>
            <a:custGeom>
              <a:avLst/>
              <a:gdLst>
                <a:gd name="T0" fmla="*/ 83 w 83"/>
                <a:gd name="T1" fmla="*/ 57 h 106"/>
                <a:gd name="T2" fmla="*/ 62 w 83"/>
                <a:gd name="T3" fmla="*/ 8 h 106"/>
                <a:gd name="T4" fmla="*/ 26 w 83"/>
                <a:gd name="T5" fmla="*/ 13 h 106"/>
                <a:gd name="T6" fmla="*/ 13 w 83"/>
                <a:gd name="T7" fmla="*/ 79 h 106"/>
                <a:gd name="T8" fmla="*/ 53 w 83"/>
                <a:gd name="T9" fmla="*/ 105 h 106"/>
                <a:gd name="T10" fmla="*/ 83 w 83"/>
                <a:gd name="T11" fmla="*/ 57 h 106"/>
              </a:gdLst>
              <a:ahLst/>
              <a:cxnLst>
                <a:cxn ang="0">
                  <a:pos x="T0" y="T1"/>
                </a:cxn>
                <a:cxn ang="0">
                  <a:pos x="T2" y="T3"/>
                </a:cxn>
                <a:cxn ang="0">
                  <a:pos x="T4" y="T5"/>
                </a:cxn>
                <a:cxn ang="0">
                  <a:pos x="T6" y="T7"/>
                </a:cxn>
                <a:cxn ang="0">
                  <a:pos x="T8" y="T9"/>
                </a:cxn>
                <a:cxn ang="0">
                  <a:pos x="T10" y="T11"/>
                </a:cxn>
              </a:cxnLst>
              <a:rect l="0" t="0" r="r" b="b"/>
              <a:pathLst>
                <a:path w="83" h="106">
                  <a:moveTo>
                    <a:pt x="83" y="57"/>
                  </a:moveTo>
                  <a:cubicBezTo>
                    <a:pt x="83" y="57"/>
                    <a:pt x="83" y="17"/>
                    <a:pt x="62" y="8"/>
                  </a:cubicBezTo>
                  <a:cubicBezTo>
                    <a:pt x="41" y="0"/>
                    <a:pt x="34" y="2"/>
                    <a:pt x="26" y="13"/>
                  </a:cubicBezTo>
                  <a:cubicBezTo>
                    <a:pt x="26" y="13"/>
                    <a:pt x="0" y="55"/>
                    <a:pt x="13" y="79"/>
                  </a:cubicBezTo>
                  <a:cubicBezTo>
                    <a:pt x="25" y="100"/>
                    <a:pt x="38" y="106"/>
                    <a:pt x="53" y="105"/>
                  </a:cubicBezTo>
                  <a:cubicBezTo>
                    <a:pt x="60" y="94"/>
                    <a:pt x="70" y="78"/>
                    <a:pt x="83" y="5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55" name="Freeform 17"/>
            <p:cNvSpPr/>
            <p:nvPr/>
          </p:nvSpPr>
          <p:spPr bwMode="auto">
            <a:xfrm>
              <a:off x="5502667" y="3686079"/>
              <a:ext cx="510697" cy="821307"/>
            </a:xfrm>
            <a:custGeom>
              <a:avLst/>
              <a:gdLst>
                <a:gd name="T0" fmla="*/ 98 w 113"/>
                <a:gd name="T1" fmla="*/ 70 h 182"/>
                <a:gd name="T2" fmla="*/ 98 w 113"/>
                <a:gd name="T3" fmla="*/ 74 h 182"/>
                <a:gd name="T4" fmla="*/ 98 w 113"/>
                <a:gd name="T5" fmla="*/ 74 h 182"/>
                <a:gd name="T6" fmla="*/ 94 w 113"/>
                <a:gd name="T7" fmla="*/ 91 h 182"/>
                <a:gd name="T8" fmla="*/ 68 w 113"/>
                <a:gd name="T9" fmla="*/ 92 h 182"/>
                <a:gd name="T10" fmla="*/ 62 w 113"/>
                <a:gd name="T11" fmla="*/ 86 h 182"/>
                <a:gd name="T12" fmla="*/ 61 w 113"/>
                <a:gd name="T13" fmla="*/ 60 h 182"/>
                <a:gd name="T14" fmla="*/ 78 w 113"/>
                <a:gd name="T15" fmla="*/ 55 h 182"/>
                <a:gd name="T16" fmla="*/ 82 w 113"/>
                <a:gd name="T17" fmla="*/ 54 h 182"/>
                <a:gd name="T18" fmla="*/ 85 w 113"/>
                <a:gd name="T19" fmla="*/ 51 h 182"/>
                <a:gd name="T20" fmla="*/ 27 w 113"/>
                <a:gd name="T21" fmla="*/ 0 h 182"/>
                <a:gd name="T22" fmla="*/ 19 w 113"/>
                <a:gd name="T23" fmla="*/ 27 h 182"/>
                <a:gd name="T24" fmla="*/ 0 w 113"/>
                <a:gd name="T25" fmla="*/ 151 h 182"/>
                <a:gd name="T26" fmla="*/ 41 w 113"/>
                <a:gd name="T27" fmla="*/ 175 h 182"/>
                <a:gd name="T28" fmla="*/ 85 w 113"/>
                <a:gd name="T29" fmla="*/ 127 h 182"/>
                <a:gd name="T30" fmla="*/ 113 w 113"/>
                <a:gd name="T31" fmla="*/ 75 h 182"/>
                <a:gd name="T32" fmla="*/ 102 w 113"/>
                <a:gd name="T33" fmla="*/ 66 h 182"/>
                <a:gd name="T34" fmla="*/ 98 w 113"/>
                <a:gd name="T35" fmla="*/ 7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182">
                  <a:moveTo>
                    <a:pt x="98" y="70"/>
                  </a:moveTo>
                  <a:cubicBezTo>
                    <a:pt x="98" y="70"/>
                    <a:pt x="98" y="72"/>
                    <a:pt x="98" y="74"/>
                  </a:cubicBezTo>
                  <a:cubicBezTo>
                    <a:pt x="98" y="74"/>
                    <a:pt x="98" y="74"/>
                    <a:pt x="98" y="74"/>
                  </a:cubicBezTo>
                  <a:cubicBezTo>
                    <a:pt x="100" y="80"/>
                    <a:pt x="98" y="87"/>
                    <a:pt x="94" y="91"/>
                  </a:cubicBezTo>
                  <a:cubicBezTo>
                    <a:pt x="87" y="98"/>
                    <a:pt x="75" y="99"/>
                    <a:pt x="68" y="92"/>
                  </a:cubicBezTo>
                  <a:cubicBezTo>
                    <a:pt x="62" y="86"/>
                    <a:pt x="62" y="86"/>
                    <a:pt x="62" y="86"/>
                  </a:cubicBezTo>
                  <a:cubicBezTo>
                    <a:pt x="55" y="79"/>
                    <a:pt x="54" y="68"/>
                    <a:pt x="61" y="60"/>
                  </a:cubicBezTo>
                  <a:cubicBezTo>
                    <a:pt x="65" y="56"/>
                    <a:pt x="72" y="54"/>
                    <a:pt x="78" y="55"/>
                  </a:cubicBezTo>
                  <a:cubicBezTo>
                    <a:pt x="80" y="55"/>
                    <a:pt x="81" y="55"/>
                    <a:pt x="82" y="54"/>
                  </a:cubicBezTo>
                  <a:cubicBezTo>
                    <a:pt x="85" y="51"/>
                    <a:pt x="85" y="51"/>
                    <a:pt x="85" y="51"/>
                  </a:cubicBezTo>
                  <a:cubicBezTo>
                    <a:pt x="27" y="0"/>
                    <a:pt x="27" y="0"/>
                    <a:pt x="27" y="0"/>
                  </a:cubicBezTo>
                  <a:cubicBezTo>
                    <a:pt x="25" y="5"/>
                    <a:pt x="22" y="14"/>
                    <a:pt x="19" y="27"/>
                  </a:cubicBezTo>
                  <a:cubicBezTo>
                    <a:pt x="14" y="51"/>
                    <a:pt x="0" y="151"/>
                    <a:pt x="0" y="151"/>
                  </a:cubicBezTo>
                  <a:cubicBezTo>
                    <a:pt x="0" y="151"/>
                    <a:pt x="9" y="182"/>
                    <a:pt x="41" y="175"/>
                  </a:cubicBezTo>
                  <a:cubicBezTo>
                    <a:pt x="72" y="168"/>
                    <a:pt x="80" y="141"/>
                    <a:pt x="85" y="127"/>
                  </a:cubicBezTo>
                  <a:cubicBezTo>
                    <a:pt x="88" y="116"/>
                    <a:pt x="105" y="88"/>
                    <a:pt x="113" y="75"/>
                  </a:cubicBezTo>
                  <a:cubicBezTo>
                    <a:pt x="102" y="66"/>
                    <a:pt x="102" y="66"/>
                    <a:pt x="102" y="66"/>
                  </a:cubicBezTo>
                  <a:cubicBezTo>
                    <a:pt x="98" y="70"/>
                    <a:pt x="98" y="70"/>
                    <a:pt x="98" y="7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56" name="Freeform 18"/>
            <p:cNvSpPr/>
            <p:nvPr/>
          </p:nvSpPr>
          <p:spPr bwMode="auto">
            <a:xfrm>
              <a:off x="5657019" y="3314490"/>
              <a:ext cx="807968" cy="781290"/>
            </a:xfrm>
            <a:custGeom>
              <a:avLst/>
              <a:gdLst>
                <a:gd name="T0" fmla="*/ 171 w 179"/>
                <a:gd name="T1" fmla="*/ 121 h 173"/>
                <a:gd name="T2" fmla="*/ 160 w 179"/>
                <a:gd name="T3" fmla="*/ 122 h 173"/>
                <a:gd name="T4" fmla="*/ 160 w 179"/>
                <a:gd name="T5" fmla="*/ 122 h 173"/>
                <a:gd name="T6" fmla="*/ 150 w 179"/>
                <a:gd name="T7" fmla="*/ 124 h 173"/>
                <a:gd name="T8" fmla="*/ 150 w 179"/>
                <a:gd name="T9" fmla="*/ 124 h 173"/>
                <a:gd name="T10" fmla="*/ 133 w 179"/>
                <a:gd name="T11" fmla="*/ 117 h 173"/>
                <a:gd name="T12" fmla="*/ 166 w 179"/>
                <a:gd name="T13" fmla="*/ 0 h 173"/>
                <a:gd name="T14" fmla="*/ 133 w 179"/>
                <a:gd name="T15" fmla="*/ 11 h 173"/>
                <a:gd name="T16" fmla="*/ 0 w 179"/>
                <a:gd name="T17" fmla="*/ 75 h 173"/>
                <a:gd name="T18" fmla="*/ 63 w 179"/>
                <a:gd name="T19" fmla="*/ 131 h 173"/>
                <a:gd name="T20" fmla="*/ 53 w 179"/>
                <a:gd name="T21" fmla="*/ 142 h 173"/>
                <a:gd name="T22" fmla="*/ 43 w 179"/>
                <a:gd name="T23" fmla="*/ 144 h 173"/>
                <a:gd name="T24" fmla="*/ 33 w 179"/>
                <a:gd name="T25" fmla="*/ 147 h 173"/>
                <a:gd name="T26" fmla="*/ 33 w 179"/>
                <a:gd name="T27" fmla="*/ 163 h 173"/>
                <a:gd name="T28" fmla="*/ 39 w 179"/>
                <a:gd name="T29" fmla="*/ 168 h 173"/>
                <a:gd name="T30" fmla="*/ 54 w 179"/>
                <a:gd name="T31" fmla="*/ 168 h 173"/>
                <a:gd name="T32" fmla="*/ 57 w 179"/>
                <a:gd name="T33" fmla="*/ 158 h 173"/>
                <a:gd name="T34" fmla="*/ 57 w 179"/>
                <a:gd name="T35" fmla="*/ 158 h 173"/>
                <a:gd name="T36" fmla="*/ 59 w 179"/>
                <a:gd name="T37" fmla="*/ 147 h 173"/>
                <a:gd name="T38" fmla="*/ 59 w 179"/>
                <a:gd name="T39" fmla="*/ 147 h 173"/>
                <a:gd name="T40" fmla="*/ 69 w 179"/>
                <a:gd name="T41" fmla="*/ 136 h 173"/>
                <a:gd name="T42" fmla="*/ 85 w 179"/>
                <a:gd name="T43" fmla="*/ 150 h 173"/>
                <a:gd name="T44" fmla="*/ 125 w 179"/>
                <a:gd name="T45" fmla="*/ 145 h 173"/>
                <a:gd name="T46" fmla="*/ 131 w 179"/>
                <a:gd name="T47" fmla="*/ 124 h 173"/>
                <a:gd name="T48" fmla="*/ 147 w 179"/>
                <a:gd name="T49" fmla="*/ 131 h 173"/>
                <a:gd name="T50" fmla="*/ 152 w 179"/>
                <a:gd name="T51" fmla="*/ 140 h 173"/>
                <a:gd name="T52" fmla="*/ 159 w 179"/>
                <a:gd name="T53" fmla="*/ 148 h 173"/>
                <a:gd name="T54" fmla="*/ 173 w 179"/>
                <a:gd name="T55" fmla="*/ 143 h 173"/>
                <a:gd name="T56" fmla="*/ 176 w 179"/>
                <a:gd name="T57" fmla="*/ 135 h 173"/>
                <a:gd name="T58" fmla="*/ 171 w 179"/>
                <a:gd name="T59" fmla="*/ 121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79" h="173">
                  <a:moveTo>
                    <a:pt x="171" y="121"/>
                  </a:moveTo>
                  <a:cubicBezTo>
                    <a:pt x="167" y="119"/>
                    <a:pt x="163" y="120"/>
                    <a:pt x="160" y="122"/>
                  </a:cubicBezTo>
                  <a:cubicBezTo>
                    <a:pt x="160" y="122"/>
                    <a:pt x="160" y="122"/>
                    <a:pt x="160" y="122"/>
                  </a:cubicBezTo>
                  <a:cubicBezTo>
                    <a:pt x="155" y="125"/>
                    <a:pt x="152" y="124"/>
                    <a:pt x="150" y="124"/>
                  </a:cubicBezTo>
                  <a:cubicBezTo>
                    <a:pt x="150" y="124"/>
                    <a:pt x="150" y="124"/>
                    <a:pt x="150" y="124"/>
                  </a:cubicBezTo>
                  <a:cubicBezTo>
                    <a:pt x="133" y="117"/>
                    <a:pt x="133" y="117"/>
                    <a:pt x="133" y="117"/>
                  </a:cubicBezTo>
                  <a:cubicBezTo>
                    <a:pt x="166" y="0"/>
                    <a:pt x="166" y="0"/>
                    <a:pt x="166" y="0"/>
                  </a:cubicBezTo>
                  <a:cubicBezTo>
                    <a:pt x="159" y="1"/>
                    <a:pt x="148" y="4"/>
                    <a:pt x="133" y="11"/>
                  </a:cubicBezTo>
                  <a:cubicBezTo>
                    <a:pt x="103" y="26"/>
                    <a:pt x="19" y="66"/>
                    <a:pt x="0" y="75"/>
                  </a:cubicBezTo>
                  <a:cubicBezTo>
                    <a:pt x="63" y="131"/>
                    <a:pt x="63" y="131"/>
                    <a:pt x="63" y="131"/>
                  </a:cubicBezTo>
                  <a:cubicBezTo>
                    <a:pt x="53" y="142"/>
                    <a:pt x="53" y="142"/>
                    <a:pt x="53" y="142"/>
                  </a:cubicBezTo>
                  <a:cubicBezTo>
                    <a:pt x="51" y="143"/>
                    <a:pt x="48" y="145"/>
                    <a:pt x="43" y="144"/>
                  </a:cubicBezTo>
                  <a:cubicBezTo>
                    <a:pt x="39" y="143"/>
                    <a:pt x="35" y="145"/>
                    <a:pt x="33" y="147"/>
                  </a:cubicBezTo>
                  <a:cubicBezTo>
                    <a:pt x="28" y="152"/>
                    <a:pt x="29" y="159"/>
                    <a:pt x="33" y="163"/>
                  </a:cubicBezTo>
                  <a:cubicBezTo>
                    <a:pt x="39" y="168"/>
                    <a:pt x="39" y="168"/>
                    <a:pt x="39" y="168"/>
                  </a:cubicBezTo>
                  <a:cubicBezTo>
                    <a:pt x="43" y="173"/>
                    <a:pt x="50" y="172"/>
                    <a:pt x="54" y="168"/>
                  </a:cubicBezTo>
                  <a:cubicBezTo>
                    <a:pt x="57" y="165"/>
                    <a:pt x="58" y="162"/>
                    <a:pt x="57" y="158"/>
                  </a:cubicBezTo>
                  <a:cubicBezTo>
                    <a:pt x="57" y="158"/>
                    <a:pt x="57" y="158"/>
                    <a:pt x="57" y="158"/>
                  </a:cubicBezTo>
                  <a:cubicBezTo>
                    <a:pt x="56" y="152"/>
                    <a:pt x="58" y="149"/>
                    <a:pt x="59" y="147"/>
                  </a:cubicBezTo>
                  <a:cubicBezTo>
                    <a:pt x="59" y="147"/>
                    <a:pt x="59" y="147"/>
                    <a:pt x="59" y="147"/>
                  </a:cubicBezTo>
                  <a:cubicBezTo>
                    <a:pt x="69" y="136"/>
                    <a:pt x="69" y="136"/>
                    <a:pt x="69" y="136"/>
                  </a:cubicBezTo>
                  <a:cubicBezTo>
                    <a:pt x="85" y="150"/>
                    <a:pt x="85" y="150"/>
                    <a:pt x="85" y="150"/>
                  </a:cubicBezTo>
                  <a:cubicBezTo>
                    <a:pt x="125" y="145"/>
                    <a:pt x="125" y="145"/>
                    <a:pt x="125" y="145"/>
                  </a:cubicBezTo>
                  <a:cubicBezTo>
                    <a:pt x="131" y="124"/>
                    <a:pt x="131" y="124"/>
                    <a:pt x="131" y="124"/>
                  </a:cubicBezTo>
                  <a:cubicBezTo>
                    <a:pt x="147" y="131"/>
                    <a:pt x="147" y="131"/>
                    <a:pt x="147" y="131"/>
                  </a:cubicBezTo>
                  <a:cubicBezTo>
                    <a:pt x="149" y="132"/>
                    <a:pt x="151" y="135"/>
                    <a:pt x="152" y="140"/>
                  </a:cubicBezTo>
                  <a:cubicBezTo>
                    <a:pt x="153" y="144"/>
                    <a:pt x="156" y="147"/>
                    <a:pt x="159" y="148"/>
                  </a:cubicBezTo>
                  <a:cubicBezTo>
                    <a:pt x="164" y="151"/>
                    <a:pt x="171" y="148"/>
                    <a:pt x="173" y="143"/>
                  </a:cubicBezTo>
                  <a:cubicBezTo>
                    <a:pt x="176" y="135"/>
                    <a:pt x="176" y="135"/>
                    <a:pt x="176" y="135"/>
                  </a:cubicBezTo>
                  <a:cubicBezTo>
                    <a:pt x="179" y="129"/>
                    <a:pt x="176" y="123"/>
                    <a:pt x="171" y="121"/>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57" name="Freeform 19"/>
            <p:cNvSpPr/>
            <p:nvPr/>
          </p:nvSpPr>
          <p:spPr bwMode="auto">
            <a:xfrm>
              <a:off x="6703185" y="3581272"/>
              <a:ext cx="929925" cy="1396794"/>
            </a:xfrm>
            <a:custGeom>
              <a:avLst/>
              <a:gdLst>
                <a:gd name="T0" fmla="*/ 116 w 206"/>
                <a:gd name="T1" fmla="*/ 0 h 309"/>
                <a:gd name="T2" fmla="*/ 80 w 206"/>
                <a:gd name="T3" fmla="*/ 55 h 309"/>
                <a:gd name="T4" fmla="*/ 84 w 206"/>
                <a:gd name="T5" fmla="*/ 57 h 309"/>
                <a:gd name="T6" fmla="*/ 88 w 206"/>
                <a:gd name="T7" fmla="*/ 57 h 309"/>
                <a:gd name="T8" fmla="*/ 88 w 206"/>
                <a:gd name="T9" fmla="*/ 57 h 309"/>
                <a:gd name="T10" fmla="*/ 105 w 206"/>
                <a:gd name="T11" fmla="*/ 59 h 309"/>
                <a:gd name="T12" fmla="*/ 110 w 206"/>
                <a:gd name="T13" fmla="*/ 85 h 309"/>
                <a:gd name="T14" fmla="*/ 105 w 206"/>
                <a:gd name="T15" fmla="*/ 91 h 309"/>
                <a:gd name="T16" fmla="*/ 79 w 206"/>
                <a:gd name="T17" fmla="*/ 96 h 309"/>
                <a:gd name="T18" fmla="*/ 72 w 206"/>
                <a:gd name="T19" fmla="*/ 80 h 309"/>
                <a:gd name="T20" fmla="*/ 71 w 206"/>
                <a:gd name="T21" fmla="*/ 76 h 309"/>
                <a:gd name="T22" fmla="*/ 68 w 206"/>
                <a:gd name="T23" fmla="*/ 74 h 309"/>
                <a:gd name="T24" fmla="*/ 0 w 206"/>
                <a:gd name="T25" fmla="*/ 179 h 309"/>
                <a:gd name="T26" fmla="*/ 121 w 206"/>
                <a:gd name="T27" fmla="*/ 302 h 309"/>
                <a:gd name="T28" fmla="*/ 161 w 206"/>
                <a:gd name="T29" fmla="*/ 290 h 309"/>
                <a:gd name="T30" fmla="*/ 206 w 206"/>
                <a:gd name="T31" fmla="*/ 269 h 309"/>
                <a:gd name="T32" fmla="*/ 116 w 206"/>
                <a:gd name="T33"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6" h="309">
                  <a:moveTo>
                    <a:pt x="116" y="0"/>
                  </a:moveTo>
                  <a:cubicBezTo>
                    <a:pt x="80" y="55"/>
                    <a:pt x="80" y="55"/>
                    <a:pt x="80" y="55"/>
                  </a:cubicBezTo>
                  <a:cubicBezTo>
                    <a:pt x="84" y="57"/>
                    <a:pt x="84" y="57"/>
                    <a:pt x="84" y="57"/>
                  </a:cubicBezTo>
                  <a:cubicBezTo>
                    <a:pt x="84" y="58"/>
                    <a:pt x="86" y="58"/>
                    <a:pt x="88" y="57"/>
                  </a:cubicBezTo>
                  <a:cubicBezTo>
                    <a:pt x="88" y="57"/>
                    <a:pt x="88" y="57"/>
                    <a:pt x="88" y="57"/>
                  </a:cubicBezTo>
                  <a:cubicBezTo>
                    <a:pt x="94" y="55"/>
                    <a:pt x="101" y="56"/>
                    <a:pt x="105" y="59"/>
                  </a:cubicBezTo>
                  <a:cubicBezTo>
                    <a:pt x="114" y="65"/>
                    <a:pt x="116" y="76"/>
                    <a:pt x="110" y="85"/>
                  </a:cubicBezTo>
                  <a:cubicBezTo>
                    <a:pt x="105" y="91"/>
                    <a:pt x="105" y="91"/>
                    <a:pt x="105" y="91"/>
                  </a:cubicBezTo>
                  <a:cubicBezTo>
                    <a:pt x="99" y="100"/>
                    <a:pt x="88" y="102"/>
                    <a:pt x="79" y="96"/>
                  </a:cubicBezTo>
                  <a:cubicBezTo>
                    <a:pt x="74" y="92"/>
                    <a:pt x="72" y="86"/>
                    <a:pt x="72" y="80"/>
                  </a:cubicBezTo>
                  <a:cubicBezTo>
                    <a:pt x="72" y="78"/>
                    <a:pt x="71" y="77"/>
                    <a:pt x="71" y="76"/>
                  </a:cubicBezTo>
                  <a:cubicBezTo>
                    <a:pt x="68" y="74"/>
                    <a:pt x="68" y="74"/>
                    <a:pt x="68" y="74"/>
                  </a:cubicBezTo>
                  <a:cubicBezTo>
                    <a:pt x="0" y="179"/>
                    <a:pt x="0" y="179"/>
                    <a:pt x="0" y="179"/>
                  </a:cubicBezTo>
                  <a:cubicBezTo>
                    <a:pt x="48" y="229"/>
                    <a:pt x="121" y="302"/>
                    <a:pt x="121" y="302"/>
                  </a:cubicBezTo>
                  <a:cubicBezTo>
                    <a:pt x="121" y="302"/>
                    <a:pt x="140" y="309"/>
                    <a:pt x="161" y="290"/>
                  </a:cubicBezTo>
                  <a:cubicBezTo>
                    <a:pt x="182" y="271"/>
                    <a:pt x="206" y="269"/>
                    <a:pt x="206" y="269"/>
                  </a:cubicBezTo>
                  <a:cubicBezTo>
                    <a:pt x="116" y="0"/>
                    <a:pt x="116" y="0"/>
                    <a:pt x="11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58" name="Freeform 20"/>
            <p:cNvSpPr/>
            <p:nvPr/>
          </p:nvSpPr>
          <p:spPr bwMode="auto">
            <a:xfrm>
              <a:off x="6261089" y="3314490"/>
              <a:ext cx="939453" cy="1040449"/>
            </a:xfrm>
            <a:custGeom>
              <a:avLst/>
              <a:gdLst>
                <a:gd name="T0" fmla="*/ 199 w 208"/>
                <a:gd name="T1" fmla="*/ 124 h 230"/>
                <a:gd name="T2" fmla="*/ 189 w 208"/>
                <a:gd name="T3" fmla="*/ 123 h 230"/>
                <a:gd name="T4" fmla="*/ 189 w 208"/>
                <a:gd name="T5" fmla="*/ 123 h 230"/>
                <a:gd name="T6" fmla="*/ 178 w 208"/>
                <a:gd name="T7" fmla="*/ 123 h 230"/>
                <a:gd name="T8" fmla="*/ 178 w 208"/>
                <a:gd name="T9" fmla="*/ 123 h 230"/>
                <a:gd name="T10" fmla="*/ 166 w 208"/>
                <a:gd name="T11" fmla="*/ 114 h 230"/>
                <a:gd name="T12" fmla="*/ 208 w 208"/>
                <a:gd name="T13" fmla="*/ 50 h 230"/>
                <a:gd name="T14" fmla="*/ 46 w 208"/>
                <a:gd name="T15" fmla="*/ 1 h 230"/>
                <a:gd name="T16" fmla="*/ 42 w 208"/>
                <a:gd name="T17" fmla="*/ 0 h 230"/>
                <a:gd name="T18" fmla="*/ 10 w 208"/>
                <a:gd name="T19" fmla="*/ 113 h 230"/>
                <a:gd name="T20" fmla="*/ 18 w 208"/>
                <a:gd name="T21" fmla="*/ 117 h 230"/>
                <a:gd name="T22" fmla="*/ 22 w 208"/>
                <a:gd name="T23" fmla="*/ 116 h 230"/>
                <a:gd name="T24" fmla="*/ 22 w 208"/>
                <a:gd name="T25" fmla="*/ 115 h 230"/>
                <a:gd name="T26" fmla="*/ 40 w 208"/>
                <a:gd name="T27" fmla="*/ 114 h 230"/>
                <a:gd name="T28" fmla="*/ 49 w 208"/>
                <a:gd name="T29" fmla="*/ 138 h 230"/>
                <a:gd name="T30" fmla="*/ 46 w 208"/>
                <a:gd name="T31" fmla="*/ 145 h 230"/>
                <a:gd name="T32" fmla="*/ 22 w 208"/>
                <a:gd name="T33" fmla="*/ 155 h 230"/>
                <a:gd name="T34" fmla="*/ 11 w 208"/>
                <a:gd name="T35" fmla="*/ 141 h 230"/>
                <a:gd name="T36" fmla="*/ 9 w 208"/>
                <a:gd name="T37" fmla="*/ 138 h 230"/>
                <a:gd name="T38" fmla="*/ 4 w 208"/>
                <a:gd name="T39" fmla="*/ 135 h 230"/>
                <a:gd name="T40" fmla="*/ 0 w 208"/>
                <a:gd name="T41" fmla="*/ 147 h 230"/>
                <a:gd name="T42" fmla="*/ 62 w 208"/>
                <a:gd name="T43" fmla="*/ 198 h 230"/>
                <a:gd name="T44" fmla="*/ 91 w 208"/>
                <a:gd name="T45" fmla="*/ 230 h 230"/>
                <a:gd name="T46" fmla="*/ 162 w 208"/>
                <a:gd name="T47" fmla="*/ 121 h 230"/>
                <a:gd name="T48" fmla="*/ 174 w 208"/>
                <a:gd name="T49" fmla="*/ 130 h 230"/>
                <a:gd name="T50" fmla="*/ 177 w 208"/>
                <a:gd name="T51" fmla="*/ 139 h 230"/>
                <a:gd name="T52" fmla="*/ 182 w 208"/>
                <a:gd name="T53" fmla="*/ 149 h 230"/>
                <a:gd name="T54" fmla="*/ 197 w 208"/>
                <a:gd name="T55" fmla="*/ 146 h 230"/>
                <a:gd name="T56" fmla="*/ 202 w 208"/>
                <a:gd name="T57" fmla="*/ 139 h 230"/>
                <a:gd name="T58" fmla="*/ 199 w 208"/>
                <a:gd name="T59" fmla="*/ 124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8" h="230">
                  <a:moveTo>
                    <a:pt x="199" y="124"/>
                  </a:moveTo>
                  <a:cubicBezTo>
                    <a:pt x="196" y="122"/>
                    <a:pt x="192" y="122"/>
                    <a:pt x="189" y="123"/>
                  </a:cubicBezTo>
                  <a:cubicBezTo>
                    <a:pt x="189" y="123"/>
                    <a:pt x="189" y="123"/>
                    <a:pt x="189" y="123"/>
                  </a:cubicBezTo>
                  <a:cubicBezTo>
                    <a:pt x="183" y="125"/>
                    <a:pt x="180" y="124"/>
                    <a:pt x="178" y="123"/>
                  </a:cubicBezTo>
                  <a:cubicBezTo>
                    <a:pt x="178" y="123"/>
                    <a:pt x="178" y="123"/>
                    <a:pt x="178" y="123"/>
                  </a:cubicBezTo>
                  <a:cubicBezTo>
                    <a:pt x="166" y="114"/>
                    <a:pt x="166" y="114"/>
                    <a:pt x="166" y="114"/>
                  </a:cubicBezTo>
                  <a:cubicBezTo>
                    <a:pt x="208" y="50"/>
                    <a:pt x="208" y="50"/>
                    <a:pt x="208" y="50"/>
                  </a:cubicBezTo>
                  <a:cubicBezTo>
                    <a:pt x="46" y="1"/>
                    <a:pt x="46" y="1"/>
                    <a:pt x="46" y="1"/>
                  </a:cubicBezTo>
                  <a:cubicBezTo>
                    <a:pt x="46" y="1"/>
                    <a:pt x="45" y="0"/>
                    <a:pt x="42" y="0"/>
                  </a:cubicBezTo>
                  <a:cubicBezTo>
                    <a:pt x="10" y="113"/>
                    <a:pt x="10" y="113"/>
                    <a:pt x="10" y="113"/>
                  </a:cubicBezTo>
                  <a:cubicBezTo>
                    <a:pt x="18" y="117"/>
                    <a:pt x="18" y="117"/>
                    <a:pt x="18" y="117"/>
                  </a:cubicBezTo>
                  <a:cubicBezTo>
                    <a:pt x="19" y="117"/>
                    <a:pt x="20" y="117"/>
                    <a:pt x="22" y="116"/>
                  </a:cubicBezTo>
                  <a:cubicBezTo>
                    <a:pt x="22" y="115"/>
                    <a:pt x="22" y="115"/>
                    <a:pt x="22" y="115"/>
                  </a:cubicBezTo>
                  <a:cubicBezTo>
                    <a:pt x="28" y="112"/>
                    <a:pt x="34" y="111"/>
                    <a:pt x="40" y="114"/>
                  </a:cubicBezTo>
                  <a:cubicBezTo>
                    <a:pt x="49" y="118"/>
                    <a:pt x="53" y="128"/>
                    <a:pt x="49" y="138"/>
                  </a:cubicBezTo>
                  <a:cubicBezTo>
                    <a:pt x="46" y="145"/>
                    <a:pt x="46" y="145"/>
                    <a:pt x="46" y="145"/>
                  </a:cubicBezTo>
                  <a:cubicBezTo>
                    <a:pt x="42" y="155"/>
                    <a:pt x="31" y="159"/>
                    <a:pt x="22" y="155"/>
                  </a:cubicBezTo>
                  <a:cubicBezTo>
                    <a:pt x="16" y="153"/>
                    <a:pt x="12" y="148"/>
                    <a:pt x="11" y="141"/>
                  </a:cubicBezTo>
                  <a:cubicBezTo>
                    <a:pt x="11" y="140"/>
                    <a:pt x="10" y="138"/>
                    <a:pt x="9" y="138"/>
                  </a:cubicBezTo>
                  <a:cubicBezTo>
                    <a:pt x="4" y="135"/>
                    <a:pt x="4" y="135"/>
                    <a:pt x="4" y="135"/>
                  </a:cubicBezTo>
                  <a:cubicBezTo>
                    <a:pt x="0" y="147"/>
                    <a:pt x="0" y="147"/>
                    <a:pt x="0" y="147"/>
                  </a:cubicBezTo>
                  <a:cubicBezTo>
                    <a:pt x="12" y="155"/>
                    <a:pt x="43" y="175"/>
                    <a:pt x="62" y="198"/>
                  </a:cubicBezTo>
                  <a:cubicBezTo>
                    <a:pt x="67" y="205"/>
                    <a:pt x="78" y="216"/>
                    <a:pt x="91" y="230"/>
                  </a:cubicBezTo>
                  <a:cubicBezTo>
                    <a:pt x="162" y="121"/>
                    <a:pt x="162" y="121"/>
                    <a:pt x="162" y="121"/>
                  </a:cubicBezTo>
                  <a:cubicBezTo>
                    <a:pt x="174" y="130"/>
                    <a:pt x="174" y="130"/>
                    <a:pt x="174" y="130"/>
                  </a:cubicBezTo>
                  <a:cubicBezTo>
                    <a:pt x="175" y="131"/>
                    <a:pt x="177" y="134"/>
                    <a:pt x="177" y="139"/>
                  </a:cubicBezTo>
                  <a:cubicBezTo>
                    <a:pt x="177" y="143"/>
                    <a:pt x="179" y="147"/>
                    <a:pt x="182" y="149"/>
                  </a:cubicBezTo>
                  <a:cubicBezTo>
                    <a:pt x="187" y="152"/>
                    <a:pt x="193" y="151"/>
                    <a:pt x="197" y="146"/>
                  </a:cubicBezTo>
                  <a:cubicBezTo>
                    <a:pt x="202" y="139"/>
                    <a:pt x="202" y="139"/>
                    <a:pt x="202" y="139"/>
                  </a:cubicBezTo>
                  <a:cubicBezTo>
                    <a:pt x="205" y="134"/>
                    <a:pt x="204" y="128"/>
                    <a:pt x="199" y="12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grpSp>
      <p:sp>
        <p:nvSpPr>
          <p:cNvPr id="159" name="Freeform 21"/>
          <p:cNvSpPr/>
          <p:nvPr/>
        </p:nvSpPr>
        <p:spPr bwMode="auto">
          <a:xfrm>
            <a:off x="7271483" y="3431500"/>
            <a:ext cx="1048071" cy="1657858"/>
          </a:xfrm>
          <a:custGeom>
            <a:avLst/>
            <a:gdLst>
              <a:gd name="T0" fmla="*/ 0 w 550"/>
              <a:gd name="T1" fmla="*/ 109 h 870"/>
              <a:gd name="T2" fmla="*/ 242 w 550"/>
              <a:gd name="T3" fmla="*/ 870 h 870"/>
              <a:gd name="T4" fmla="*/ 550 w 550"/>
              <a:gd name="T5" fmla="*/ 808 h 870"/>
              <a:gd name="T6" fmla="*/ 320 w 550"/>
              <a:gd name="T7" fmla="*/ 0 h 870"/>
              <a:gd name="T8" fmla="*/ 0 w 550"/>
              <a:gd name="T9" fmla="*/ 109 h 870"/>
            </a:gdLst>
            <a:ahLst/>
            <a:cxnLst>
              <a:cxn ang="0">
                <a:pos x="T0" y="T1"/>
              </a:cxn>
              <a:cxn ang="0">
                <a:pos x="T2" y="T3"/>
              </a:cxn>
              <a:cxn ang="0">
                <a:pos x="T4" y="T5"/>
              </a:cxn>
              <a:cxn ang="0">
                <a:pos x="T6" y="T7"/>
              </a:cxn>
              <a:cxn ang="0">
                <a:pos x="T8" y="T9"/>
              </a:cxn>
            </a:cxnLst>
            <a:rect l="0" t="0" r="r" b="b"/>
            <a:pathLst>
              <a:path w="550" h="870">
                <a:moveTo>
                  <a:pt x="0" y="109"/>
                </a:moveTo>
                <a:lnTo>
                  <a:pt x="242" y="870"/>
                </a:lnTo>
                <a:lnTo>
                  <a:pt x="550" y="808"/>
                </a:lnTo>
                <a:lnTo>
                  <a:pt x="320" y="0"/>
                </a:lnTo>
                <a:lnTo>
                  <a:pt x="0" y="109"/>
                </a:lnTo>
                <a:close/>
              </a:path>
            </a:pathLst>
          </a:cu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60" name="Freeform 22"/>
          <p:cNvSpPr/>
          <p:nvPr/>
        </p:nvSpPr>
        <p:spPr bwMode="auto">
          <a:xfrm>
            <a:off x="7646883" y="2928426"/>
            <a:ext cx="983281" cy="2549672"/>
          </a:xfrm>
          <a:custGeom>
            <a:avLst/>
            <a:gdLst>
              <a:gd name="T0" fmla="*/ 516 w 516"/>
              <a:gd name="T1" fmla="*/ 0 h 1338"/>
              <a:gd name="T2" fmla="*/ 0 w 516"/>
              <a:gd name="T3" fmla="*/ 280 h 1338"/>
              <a:gd name="T4" fmla="*/ 384 w 516"/>
              <a:gd name="T5" fmla="*/ 1338 h 1338"/>
              <a:gd name="T6" fmla="*/ 516 w 516"/>
              <a:gd name="T7" fmla="*/ 1265 h 1338"/>
              <a:gd name="T8" fmla="*/ 516 w 516"/>
              <a:gd name="T9" fmla="*/ 0 h 1338"/>
            </a:gdLst>
            <a:ahLst/>
            <a:cxnLst>
              <a:cxn ang="0">
                <a:pos x="T0" y="T1"/>
              </a:cxn>
              <a:cxn ang="0">
                <a:pos x="T2" y="T3"/>
              </a:cxn>
              <a:cxn ang="0">
                <a:pos x="T4" y="T5"/>
              </a:cxn>
              <a:cxn ang="0">
                <a:pos x="T6" y="T7"/>
              </a:cxn>
              <a:cxn ang="0">
                <a:pos x="T8" y="T9"/>
              </a:cxn>
            </a:cxnLst>
            <a:rect l="0" t="0" r="r" b="b"/>
            <a:pathLst>
              <a:path w="516" h="1338">
                <a:moveTo>
                  <a:pt x="516" y="0"/>
                </a:moveTo>
                <a:lnTo>
                  <a:pt x="0" y="280"/>
                </a:lnTo>
                <a:lnTo>
                  <a:pt x="384" y="1338"/>
                </a:lnTo>
                <a:lnTo>
                  <a:pt x="516" y="1265"/>
                </a:lnTo>
                <a:lnTo>
                  <a:pt x="516" y="0"/>
                </a:lnTo>
                <a:close/>
              </a:path>
            </a:pathLst>
          </a:custGeom>
          <a:solidFill>
            <a:srgbClr val="2A2A2B"/>
          </a:solidFill>
          <a:ln>
            <a:noFill/>
          </a:ln>
        </p:spPr>
        <p:txBody>
          <a:bodyPr vert="horz" wrap="square" lIns="91440" tIns="45720" rIns="91440" bIns="45720" numCol="1" anchor="t" anchorCtr="0" compatLnSpc="1"/>
          <a:lstStyle/>
          <a:p>
            <a:endParaRPr lang="en-US" sz="1100">
              <a:solidFill>
                <a:prstClr val="white"/>
              </a:solidFill>
            </a:endParaRPr>
          </a:p>
        </p:txBody>
      </p:sp>
      <p:sp>
        <p:nvSpPr>
          <p:cNvPr id="161" name="Freeform 23"/>
          <p:cNvSpPr/>
          <p:nvPr/>
        </p:nvSpPr>
        <p:spPr bwMode="auto">
          <a:xfrm>
            <a:off x="3683268" y="4769221"/>
            <a:ext cx="455434" cy="609787"/>
          </a:xfrm>
          <a:custGeom>
            <a:avLst/>
            <a:gdLst>
              <a:gd name="T0" fmla="*/ 21 w 101"/>
              <a:gd name="T1" fmla="*/ 123 h 135"/>
              <a:gd name="T2" fmla="*/ 101 w 101"/>
              <a:gd name="T3" fmla="*/ 15 h 135"/>
              <a:gd name="T4" fmla="*/ 53 w 101"/>
              <a:gd name="T5" fmla="*/ 0 h 135"/>
              <a:gd name="T6" fmla="*/ 21 w 101"/>
              <a:gd name="T7" fmla="*/ 123 h 135"/>
            </a:gdLst>
            <a:ahLst/>
            <a:cxnLst>
              <a:cxn ang="0">
                <a:pos x="T0" y="T1"/>
              </a:cxn>
              <a:cxn ang="0">
                <a:pos x="T2" y="T3"/>
              </a:cxn>
              <a:cxn ang="0">
                <a:pos x="T4" y="T5"/>
              </a:cxn>
              <a:cxn ang="0">
                <a:pos x="T6" y="T7"/>
              </a:cxn>
            </a:cxnLst>
            <a:rect l="0" t="0" r="r" b="b"/>
            <a:pathLst>
              <a:path w="101" h="135">
                <a:moveTo>
                  <a:pt x="21" y="123"/>
                </a:moveTo>
                <a:cubicBezTo>
                  <a:pt x="42" y="135"/>
                  <a:pt x="101" y="15"/>
                  <a:pt x="101" y="15"/>
                </a:cubicBezTo>
                <a:cubicBezTo>
                  <a:pt x="53" y="0"/>
                  <a:pt x="53" y="0"/>
                  <a:pt x="53" y="0"/>
                </a:cubicBezTo>
                <a:cubicBezTo>
                  <a:pt x="53" y="0"/>
                  <a:pt x="0" y="112"/>
                  <a:pt x="21" y="123"/>
                </a:cubicBezTo>
                <a:close/>
              </a:path>
            </a:pathLst>
          </a:custGeom>
          <a:solidFill>
            <a:srgbClr val="0B5E9B"/>
          </a:solidFill>
          <a:ln>
            <a:noFill/>
          </a:ln>
        </p:spPr>
        <p:txBody>
          <a:bodyPr vert="horz" wrap="square" lIns="91440" tIns="45720" rIns="91440" bIns="45720" numCol="1" anchor="t" anchorCtr="0" compatLnSpc="1"/>
          <a:lstStyle/>
          <a:p>
            <a:endParaRPr lang="en-US" sz="1100">
              <a:solidFill>
                <a:prstClr val="white"/>
              </a:solidFill>
            </a:endParaRPr>
          </a:p>
        </p:txBody>
      </p:sp>
      <p:sp>
        <p:nvSpPr>
          <p:cNvPr id="162" name="Freeform 24"/>
          <p:cNvSpPr/>
          <p:nvPr/>
        </p:nvSpPr>
        <p:spPr bwMode="auto">
          <a:xfrm>
            <a:off x="3849053" y="3294299"/>
            <a:ext cx="1080466" cy="1758854"/>
          </a:xfrm>
          <a:custGeom>
            <a:avLst/>
            <a:gdLst>
              <a:gd name="T0" fmla="*/ 567 w 567"/>
              <a:gd name="T1" fmla="*/ 119 h 923"/>
              <a:gd name="T2" fmla="*/ 285 w 567"/>
              <a:gd name="T3" fmla="*/ 923 h 923"/>
              <a:gd name="T4" fmla="*/ 0 w 567"/>
              <a:gd name="T5" fmla="*/ 802 h 923"/>
              <a:gd name="T6" fmla="*/ 252 w 567"/>
              <a:gd name="T7" fmla="*/ 0 h 923"/>
              <a:gd name="T8" fmla="*/ 567 w 567"/>
              <a:gd name="T9" fmla="*/ 119 h 923"/>
            </a:gdLst>
            <a:ahLst/>
            <a:cxnLst>
              <a:cxn ang="0">
                <a:pos x="T0" y="T1"/>
              </a:cxn>
              <a:cxn ang="0">
                <a:pos x="T2" y="T3"/>
              </a:cxn>
              <a:cxn ang="0">
                <a:pos x="T4" y="T5"/>
              </a:cxn>
              <a:cxn ang="0">
                <a:pos x="T6" y="T7"/>
              </a:cxn>
              <a:cxn ang="0">
                <a:pos x="T8" y="T9"/>
              </a:cxn>
            </a:cxnLst>
            <a:rect l="0" t="0" r="r" b="b"/>
            <a:pathLst>
              <a:path w="567" h="923">
                <a:moveTo>
                  <a:pt x="567" y="119"/>
                </a:moveTo>
                <a:lnTo>
                  <a:pt x="285" y="923"/>
                </a:lnTo>
                <a:lnTo>
                  <a:pt x="0" y="802"/>
                </a:lnTo>
                <a:lnTo>
                  <a:pt x="252" y="0"/>
                </a:lnTo>
                <a:lnTo>
                  <a:pt x="567" y="119"/>
                </a:lnTo>
                <a:close/>
              </a:path>
            </a:pathLst>
          </a:custGeom>
          <a:solidFill>
            <a:schemeClr val="bg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63" name="Freeform 25"/>
          <p:cNvSpPr/>
          <p:nvPr/>
        </p:nvSpPr>
        <p:spPr bwMode="auto">
          <a:xfrm>
            <a:off x="3466031" y="2856014"/>
            <a:ext cx="1091900" cy="2467732"/>
          </a:xfrm>
          <a:custGeom>
            <a:avLst/>
            <a:gdLst>
              <a:gd name="T0" fmla="*/ 0 w 573"/>
              <a:gd name="T1" fmla="*/ 0 h 1295"/>
              <a:gd name="T2" fmla="*/ 0 w 573"/>
              <a:gd name="T3" fmla="*/ 1217 h 1295"/>
              <a:gd name="T4" fmla="*/ 163 w 573"/>
              <a:gd name="T5" fmla="*/ 1295 h 1295"/>
              <a:gd name="T6" fmla="*/ 573 w 573"/>
              <a:gd name="T7" fmla="*/ 249 h 1295"/>
              <a:gd name="T8" fmla="*/ 0 w 573"/>
              <a:gd name="T9" fmla="*/ 0 h 1295"/>
            </a:gdLst>
            <a:ahLst/>
            <a:cxnLst>
              <a:cxn ang="0">
                <a:pos x="T0" y="T1"/>
              </a:cxn>
              <a:cxn ang="0">
                <a:pos x="T2" y="T3"/>
              </a:cxn>
              <a:cxn ang="0">
                <a:pos x="T4" y="T5"/>
              </a:cxn>
              <a:cxn ang="0">
                <a:pos x="T6" y="T7"/>
              </a:cxn>
              <a:cxn ang="0">
                <a:pos x="T8" y="T9"/>
              </a:cxn>
            </a:cxnLst>
            <a:rect l="0" t="0" r="r" b="b"/>
            <a:pathLst>
              <a:path w="573" h="1295">
                <a:moveTo>
                  <a:pt x="0" y="0"/>
                </a:moveTo>
                <a:lnTo>
                  <a:pt x="0" y="1217"/>
                </a:lnTo>
                <a:lnTo>
                  <a:pt x="163" y="1295"/>
                </a:lnTo>
                <a:lnTo>
                  <a:pt x="573" y="249"/>
                </a:lnTo>
                <a:lnTo>
                  <a:pt x="0" y="0"/>
                </a:lnTo>
                <a:close/>
              </a:path>
            </a:pathLst>
          </a:custGeom>
          <a:solidFill>
            <a:srgbClr val="0B5E9B"/>
          </a:solidFill>
          <a:ln>
            <a:noFill/>
          </a:ln>
        </p:spPr>
        <p:txBody>
          <a:bodyPr vert="horz" wrap="square" lIns="91440" tIns="45720" rIns="91440" bIns="45720" numCol="1" anchor="t" anchorCtr="0" compatLnSpc="1"/>
          <a:lstStyle/>
          <a:p>
            <a:endParaRPr lang="en-US" sz="1100">
              <a:solidFill>
                <a:prstClr val="white"/>
              </a:solidFill>
            </a:endParaRPr>
          </a:p>
        </p:txBody>
      </p:sp>
      <p:grpSp>
        <p:nvGrpSpPr>
          <p:cNvPr id="164" name="Group 7"/>
          <p:cNvGrpSpPr/>
          <p:nvPr/>
        </p:nvGrpSpPr>
        <p:grpSpPr>
          <a:xfrm>
            <a:off x="6080492" y="4330936"/>
            <a:ext cx="432568" cy="432567"/>
            <a:chOff x="6134166" y="4825899"/>
            <a:chExt cx="465800" cy="465799"/>
          </a:xfrm>
          <a:solidFill>
            <a:schemeClr val="bg1"/>
          </a:solidFill>
        </p:grpSpPr>
        <p:sp>
          <p:nvSpPr>
            <p:cNvPr id="165" name="Freeform 461"/>
            <p:cNvSpPr>
              <a:spLocks noEditPoints="1"/>
            </p:cNvSpPr>
            <p:nvPr/>
          </p:nvSpPr>
          <p:spPr bwMode="auto">
            <a:xfrm>
              <a:off x="6134166" y="4825899"/>
              <a:ext cx="465800" cy="465799"/>
            </a:xfrm>
            <a:custGeom>
              <a:avLst/>
              <a:gdLst>
                <a:gd name="T0" fmla="*/ 34 w 96"/>
                <a:gd name="T1" fmla="*/ 4 h 96"/>
                <a:gd name="T2" fmla="*/ 4 w 96"/>
                <a:gd name="T3" fmla="*/ 35 h 96"/>
                <a:gd name="T4" fmla="*/ 4 w 96"/>
                <a:gd name="T5" fmla="*/ 48 h 96"/>
                <a:gd name="T6" fmla="*/ 49 w 96"/>
                <a:gd name="T7" fmla="*/ 93 h 96"/>
                <a:gd name="T8" fmla="*/ 62 w 96"/>
                <a:gd name="T9" fmla="*/ 93 h 96"/>
                <a:gd name="T10" fmla="*/ 93 w 96"/>
                <a:gd name="T11" fmla="*/ 62 h 96"/>
                <a:gd name="T12" fmla="*/ 93 w 96"/>
                <a:gd name="T13" fmla="*/ 49 h 96"/>
                <a:gd name="T14" fmla="*/ 47 w 96"/>
                <a:gd name="T15" fmla="*/ 4 h 96"/>
                <a:gd name="T16" fmla="*/ 34 w 96"/>
                <a:gd name="T17" fmla="*/ 4 h 96"/>
                <a:gd name="T18" fmla="*/ 78 w 96"/>
                <a:gd name="T19" fmla="*/ 75 h 96"/>
                <a:gd name="T20" fmla="*/ 75 w 96"/>
                <a:gd name="T21" fmla="*/ 77 h 96"/>
                <a:gd name="T22" fmla="*/ 73 w 96"/>
                <a:gd name="T23" fmla="*/ 77 h 96"/>
                <a:gd name="T24" fmla="*/ 73 w 96"/>
                <a:gd name="T25" fmla="*/ 75 h 96"/>
                <a:gd name="T26" fmla="*/ 75 w 96"/>
                <a:gd name="T27" fmla="*/ 72 h 96"/>
                <a:gd name="T28" fmla="*/ 78 w 96"/>
                <a:gd name="T29" fmla="*/ 72 h 96"/>
                <a:gd name="T30" fmla="*/ 78 w 96"/>
                <a:gd name="T31" fmla="*/ 75 h 96"/>
                <a:gd name="T32" fmla="*/ 88 w 96"/>
                <a:gd name="T33" fmla="*/ 49 h 96"/>
                <a:gd name="T34" fmla="*/ 88 w 96"/>
                <a:gd name="T35" fmla="*/ 57 h 96"/>
                <a:gd name="T36" fmla="*/ 57 w 96"/>
                <a:gd name="T37" fmla="*/ 88 h 96"/>
                <a:gd name="T38" fmla="*/ 50 w 96"/>
                <a:gd name="T39" fmla="*/ 88 h 96"/>
                <a:gd name="T40" fmla="*/ 6 w 96"/>
                <a:gd name="T41" fmla="*/ 45 h 96"/>
                <a:gd name="T42" fmla="*/ 6 w 96"/>
                <a:gd name="T43" fmla="*/ 37 h 96"/>
                <a:gd name="T44" fmla="*/ 37 w 96"/>
                <a:gd name="T45" fmla="*/ 7 h 96"/>
                <a:gd name="T46" fmla="*/ 44 w 96"/>
                <a:gd name="T47" fmla="*/ 7 h 96"/>
                <a:gd name="T48" fmla="*/ 88 w 96"/>
                <a:gd name="T49" fmla="*/ 4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6" h="96">
                  <a:moveTo>
                    <a:pt x="34" y="4"/>
                  </a:moveTo>
                  <a:cubicBezTo>
                    <a:pt x="4" y="35"/>
                    <a:pt x="4" y="35"/>
                    <a:pt x="4" y="35"/>
                  </a:cubicBezTo>
                  <a:cubicBezTo>
                    <a:pt x="0" y="38"/>
                    <a:pt x="0" y="44"/>
                    <a:pt x="4" y="48"/>
                  </a:cubicBezTo>
                  <a:cubicBezTo>
                    <a:pt x="49" y="93"/>
                    <a:pt x="49" y="93"/>
                    <a:pt x="49" y="93"/>
                  </a:cubicBezTo>
                  <a:cubicBezTo>
                    <a:pt x="53" y="96"/>
                    <a:pt x="59" y="96"/>
                    <a:pt x="62" y="93"/>
                  </a:cubicBezTo>
                  <a:cubicBezTo>
                    <a:pt x="93" y="62"/>
                    <a:pt x="93" y="62"/>
                    <a:pt x="93" y="62"/>
                  </a:cubicBezTo>
                  <a:cubicBezTo>
                    <a:pt x="96" y="58"/>
                    <a:pt x="96" y="52"/>
                    <a:pt x="93" y="49"/>
                  </a:cubicBezTo>
                  <a:cubicBezTo>
                    <a:pt x="47" y="4"/>
                    <a:pt x="47" y="4"/>
                    <a:pt x="47" y="4"/>
                  </a:cubicBezTo>
                  <a:cubicBezTo>
                    <a:pt x="44" y="0"/>
                    <a:pt x="38" y="0"/>
                    <a:pt x="34" y="4"/>
                  </a:cubicBezTo>
                  <a:close/>
                  <a:moveTo>
                    <a:pt x="78" y="75"/>
                  </a:moveTo>
                  <a:cubicBezTo>
                    <a:pt x="75" y="77"/>
                    <a:pt x="75" y="77"/>
                    <a:pt x="75" y="77"/>
                  </a:cubicBezTo>
                  <a:cubicBezTo>
                    <a:pt x="74" y="78"/>
                    <a:pt x="73" y="78"/>
                    <a:pt x="73" y="77"/>
                  </a:cubicBezTo>
                  <a:cubicBezTo>
                    <a:pt x="72" y="77"/>
                    <a:pt x="72" y="76"/>
                    <a:pt x="73" y="75"/>
                  </a:cubicBezTo>
                  <a:cubicBezTo>
                    <a:pt x="75" y="72"/>
                    <a:pt x="75" y="72"/>
                    <a:pt x="75" y="72"/>
                  </a:cubicBezTo>
                  <a:cubicBezTo>
                    <a:pt x="76" y="72"/>
                    <a:pt x="77" y="72"/>
                    <a:pt x="78" y="72"/>
                  </a:cubicBezTo>
                  <a:cubicBezTo>
                    <a:pt x="78" y="73"/>
                    <a:pt x="78" y="74"/>
                    <a:pt x="78" y="75"/>
                  </a:cubicBezTo>
                  <a:close/>
                  <a:moveTo>
                    <a:pt x="88" y="49"/>
                  </a:moveTo>
                  <a:cubicBezTo>
                    <a:pt x="90" y="51"/>
                    <a:pt x="90" y="55"/>
                    <a:pt x="88" y="57"/>
                  </a:cubicBezTo>
                  <a:cubicBezTo>
                    <a:pt x="57" y="88"/>
                    <a:pt x="57" y="88"/>
                    <a:pt x="57" y="88"/>
                  </a:cubicBezTo>
                  <a:cubicBezTo>
                    <a:pt x="55" y="90"/>
                    <a:pt x="52" y="90"/>
                    <a:pt x="50" y="88"/>
                  </a:cubicBezTo>
                  <a:cubicBezTo>
                    <a:pt x="6" y="45"/>
                    <a:pt x="6" y="45"/>
                    <a:pt x="6" y="45"/>
                  </a:cubicBezTo>
                  <a:cubicBezTo>
                    <a:pt x="4" y="43"/>
                    <a:pt x="4" y="39"/>
                    <a:pt x="6" y="37"/>
                  </a:cubicBezTo>
                  <a:cubicBezTo>
                    <a:pt x="37" y="7"/>
                    <a:pt x="37" y="7"/>
                    <a:pt x="37" y="7"/>
                  </a:cubicBezTo>
                  <a:cubicBezTo>
                    <a:pt x="39" y="4"/>
                    <a:pt x="42" y="4"/>
                    <a:pt x="44" y="7"/>
                  </a:cubicBezTo>
                  <a:lnTo>
                    <a:pt x="88"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66" name="Freeform 462"/>
            <p:cNvSpPr/>
            <p:nvPr/>
          </p:nvSpPr>
          <p:spPr bwMode="auto">
            <a:xfrm>
              <a:off x="6205986" y="4897719"/>
              <a:ext cx="145691" cy="151847"/>
            </a:xfrm>
            <a:custGeom>
              <a:avLst/>
              <a:gdLst>
                <a:gd name="T0" fmla="*/ 29 w 30"/>
                <a:gd name="T1" fmla="*/ 1 h 31"/>
                <a:gd name="T2" fmla="*/ 29 w 30"/>
                <a:gd name="T3" fmla="*/ 4 h 31"/>
                <a:gd name="T4" fmla="*/ 4 w 30"/>
                <a:gd name="T5" fmla="*/ 30 h 31"/>
                <a:gd name="T6" fmla="*/ 1 w 30"/>
                <a:gd name="T7" fmla="*/ 30 h 31"/>
                <a:gd name="T8" fmla="*/ 1 w 30"/>
                <a:gd name="T9" fmla="*/ 27 h 31"/>
                <a:gd name="T10" fmla="*/ 27 w 30"/>
                <a:gd name="T11" fmla="*/ 1 h 31"/>
                <a:gd name="T12" fmla="*/ 29 w 30"/>
                <a:gd name="T13" fmla="*/ 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29" y="1"/>
                  </a:moveTo>
                  <a:cubicBezTo>
                    <a:pt x="30" y="2"/>
                    <a:pt x="30" y="3"/>
                    <a:pt x="29" y="4"/>
                  </a:cubicBezTo>
                  <a:cubicBezTo>
                    <a:pt x="4" y="30"/>
                    <a:pt x="4" y="30"/>
                    <a:pt x="4" y="30"/>
                  </a:cubicBezTo>
                  <a:cubicBezTo>
                    <a:pt x="3" y="31"/>
                    <a:pt x="1" y="31"/>
                    <a:pt x="1" y="30"/>
                  </a:cubicBezTo>
                  <a:cubicBezTo>
                    <a:pt x="0" y="29"/>
                    <a:pt x="0" y="28"/>
                    <a:pt x="1" y="27"/>
                  </a:cubicBezTo>
                  <a:cubicBezTo>
                    <a:pt x="27" y="1"/>
                    <a:pt x="27" y="1"/>
                    <a:pt x="27" y="1"/>
                  </a:cubicBezTo>
                  <a:cubicBezTo>
                    <a:pt x="27" y="0"/>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67" name="Freeform 463"/>
            <p:cNvSpPr/>
            <p:nvPr/>
          </p:nvSpPr>
          <p:spPr bwMode="auto">
            <a:xfrm>
              <a:off x="6230609" y="4922342"/>
              <a:ext cx="145691" cy="151847"/>
            </a:xfrm>
            <a:custGeom>
              <a:avLst/>
              <a:gdLst>
                <a:gd name="T0" fmla="*/ 30 w 30"/>
                <a:gd name="T1" fmla="*/ 1 h 31"/>
                <a:gd name="T2" fmla="*/ 30 w 30"/>
                <a:gd name="T3" fmla="*/ 4 h 31"/>
                <a:gd name="T4" fmla="*/ 4 w 30"/>
                <a:gd name="T5" fmla="*/ 30 h 31"/>
                <a:gd name="T6" fmla="*/ 1 w 30"/>
                <a:gd name="T7" fmla="*/ 30 h 31"/>
                <a:gd name="T8" fmla="*/ 1 w 30"/>
                <a:gd name="T9" fmla="*/ 27 h 31"/>
                <a:gd name="T10" fmla="*/ 27 w 30"/>
                <a:gd name="T11" fmla="*/ 1 h 31"/>
                <a:gd name="T12" fmla="*/ 30 w 30"/>
                <a:gd name="T13" fmla="*/ 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30" y="1"/>
                  </a:moveTo>
                  <a:cubicBezTo>
                    <a:pt x="30" y="2"/>
                    <a:pt x="30" y="3"/>
                    <a:pt x="30" y="4"/>
                  </a:cubicBezTo>
                  <a:cubicBezTo>
                    <a:pt x="4" y="30"/>
                    <a:pt x="4" y="30"/>
                    <a:pt x="4" y="30"/>
                  </a:cubicBezTo>
                  <a:cubicBezTo>
                    <a:pt x="3" y="31"/>
                    <a:pt x="2" y="31"/>
                    <a:pt x="1" y="30"/>
                  </a:cubicBezTo>
                  <a:cubicBezTo>
                    <a:pt x="0" y="29"/>
                    <a:pt x="0" y="28"/>
                    <a:pt x="1" y="27"/>
                  </a:cubicBezTo>
                  <a:cubicBezTo>
                    <a:pt x="27" y="1"/>
                    <a:pt x="27" y="1"/>
                    <a:pt x="27" y="1"/>
                  </a:cubicBezTo>
                  <a:cubicBezTo>
                    <a:pt x="27" y="0"/>
                    <a:pt x="29" y="0"/>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68" name="Freeform 464"/>
            <p:cNvSpPr/>
            <p:nvPr/>
          </p:nvSpPr>
          <p:spPr bwMode="auto">
            <a:xfrm>
              <a:off x="6255233" y="4946966"/>
              <a:ext cx="145691" cy="149795"/>
            </a:xfrm>
            <a:custGeom>
              <a:avLst/>
              <a:gdLst>
                <a:gd name="T0" fmla="*/ 30 w 30"/>
                <a:gd name="T1" fmla="*/ 1 h 31"/>
                <a:gd name="T2" fmla="*/ 30 w 30"/>
                <a:gd name="T3" fmla="*/ 4 h 31"/>
                <a:gd name="T4" fmla="*/ 4 w 30"/>
                <a:gd name="T5" fmla="*/ 30 h 31"/>
                <a:gd name="T6" fmla="*/ 1 w 30"/>
                <a:gd name="T7" fmla="*/ 30 h 31"/>
                <a:gd name="T8" fmla="*/ 1 w 30"/>
                <a:gd name="T9" fmla="*/ 27 h 31"/>
                <a:gd name="T10" fmla="*/ 27 w 30"/>
                <a:gd name="T11" fmla="*/ 1 h 31"/>
                <a:gd name="T12" fmla="*/ 30 w 30"/>
                <a:gd name="T13" fmla="*/ 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30" y="1"/>
                  </a:moveTo>
                  <a:cubicBezTo>
                    <a:pt x="30" y="2"/>
                    <a:pt x="30" y="3"/>
                    <a:pt x="30" y="4"/>
                  </a:cubicBezTo>
                  <a:cubicBezTo>
                    <a:pt x="4" y="30"/>
                    <a:pt x="4" y="30"/>
                    <a:pt x="4" y="30"/>
                  </a:cubicBezTo>
                  <a:cubicBezTo>
                    <a:pt x="3" y="31"/>
                    <a:pt x="2" y="31"/>
                    <a:pt x="1" y="30"/>
                  </a:cubicBezTo>
                  <a:cubicBezTo>
                    <a:pt x="0" y="29"/>
                    <a:pt x="0" y="28"/>
                    <a:pt x="1" y="27"/>
                  </a:cubicBezTo>
                  <a:cubicBezTo>
                    <a:pt x="27" y="1"/>
                    <a:pt x="27" y="1"/>
                    <a:pt x="27" y="1"/>
                  </a:cubicBezTo>
                  <a:cubicBezTo>
                    <a:pt x="27" y="0"/>
                    <a:pt x="29" y="0"/>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69" name="Freeform 465"/>
            <p:cNvSpPr/>
            <p:nvPr/>
          </p:nvSpPr>
          <p:spPr bwMode="auto">
            <a:xfrm>
              <a:off x="6279857" y="4971590"/>
              <a:ext cx="145691" cy="149795"/>
            </a:xfrm>
            <a:custGeom>
              <a:avLst/>
              <a:gdLst>
                <a:gd name="T0" fmla="*/ 30 w 30"/>
                <a:gd name="T1" fmla="*/ 1 h 31"/>
                <a:gd name="T2" fmla="*/ 30 w 30"/>
                <a:gd name="T3" fmla="*/ 4 h 31"/>
                <a:gd name="T4" fmla="*/ 4 w 30"/>
                <a:gd name="T5" fmla="*/ 30 h 31"/>
                <a:gd name="T6" fmla="*/ 1 w 30"/>
                <a:gd name="T7" fmla="*/ 30 h 31"/>
                <a:gd name="T8" fmla="*/ 1 w 30"/>
                <a:gd name="T9" fmla="*/ 27 h 31"/>
                <a:gd name="T10" fmla="*/ 27 w 30"/>
                <a:gd name="T11" fmla="*/ 1 h 31"/>
                <a:gd name="T12" fmla="*/ 30 w 30"/>
                <a:gd name="T13" fmla="*/ 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30" y="1"/>
                  </a:moveTo>
                  <a:cubicBezTo>
                    <a:pt x="30" y="2"/>
                    <a:pt x="30" y="3"/>
                    <a:pt x="30" y="4"/>
                  </a:cubicBezTo>
                  <a:cubicBezTo>
                    <a:pt x="4" y="30"/>
                    <a:pt x="4" y="30"/>
                    <a:pt x="4" y="30"/>
                  </a:cubicBezTo>
                  <a:cubicBezTo>
                    <a:pt x="3" y="31"/>
                    <a:pt x="2" y="31"/>
                    <a:pt x="1" y="30"/>
                  </a:cubicBezTo>
                  <a:cubicBezTo>
                    <a:pt x="0" y="29"/>
                    <a:pt x="0" y="28"/>
                    <a:pt x="1" y="27"/>
                  </a:cubicBezTo>
                  <a:cubicBezTo>
                    <a:pt x="27" y="1"/>
                    <a:pt x="27" y="1"/>
                    <a:pt x="27" y="1"/>
                  </a:cubicBezTo>
                  <a:cubicBezTo>
                    <a:pt x="27" y="0"/>
                    <a:pt x="29" y="0"/>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70" name="Freeform 466"/>
            <p:cNvSpPr/>
            <p:nvPr/>
          </p:nvSpPr>
          <p:spPr bwMode="auto">
            <a:xfrm>
              <a:off x="6304481" y="4996214"/>
              <a:ext cx="145691" cy="149795"/>
            </a:xfrm>
            <a:custGeom>
              <a:avLst/>
              <a:gdLst>
                <a:gd name="T0" fmla="*/ 30 w 30"/>
                <a:gd name="T1" fmla="*/ 1 h 31"/>
                <a:gd name="T2" fmla="*/ 30 w 30"/>
                <a:gd name="T3" fmla="*/ 4 h 31"/>
                <a:gd name="T4" fmla="*/ 4 w 30"/>
                <a:gd name="T5" fmla="*/ 30 h 31"/>
                <a:gd name="T6" fmla="*/ 1 w 30"/>
                <a:gd name="T7" fmla="*/ 30 h 31"/>
                <a:gd name="T8" fmla="*/ 1 w 30"/>
                <a:gd name="T9" fmla="*/ 27 h 31"/>
                <a:gd name="T10" fmla="*/ 27 w 30"/>
                <a:gd name="T11" fmla="*/ 1 h 31"/>
                <a:gd name="T12" fmla="*/ 30 w 30"/>
                <a:gd name="T13" fmla="*/ 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30" y="1"/>
                  </a:moveTo>
                  <a:cubicBezTo>
                    <a:pt x="30" y="2"/>
                    <a:pt x="30" y="3"/>
                    <a:pt x="30" y="4"/>
                  </a:cubicBezTo>
                  <a:cubicBezTo>
                    <a:pt x="4" y="30"/>
                    <a:pt x="4" y="30"/>
                    <a:pt x="4" y="30"/>
                  </a:cubicBezTo>
                  <a:cubicBezTo>
                    <a:pt x="3" y="31"/>
                    <a:pt x="2" y="31"/>
                    <a:pt x="1" y="30"/>
                  </a:cubicBezTo>
                  <a:cubicBezTo>
                    <a:pt x="0" y="29"/>
                    <a:pt x="0" y="28"/>
                    <a:pt x="1" y="27"/>
                  </a:cubicBezTo>
                  <a:cubicBezTo>
                    <a:pt x="27" y="1"/>
                    <a:pt x="27" y="1"/>
                    <a:pt x="27" y="1"/>
                  </a:cubicBezTo>
                  <a:cubicBezTo>
                    <a:pt x="28" y="0"/>
                    <a:pt x="29" y="0"/>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71" name="Freeform 467"/>
            <p:cNvSpPr/>
            <p:nvPr/>
          </p:nvSpPr>
          <p:spPr bwMode="auto">
            <a:xfrm>
              <a:off x="6329105" y="5063929"/>
              <a:ext cx="100547" cy="106703"/>
            </a:xfrm>
            <a:custGeom>
              <a:avLst/>
              <a:gdLst>
                <a:gd name="T0" fmla="*/ 21 w 21"/>
                <a:gd name="T1" fmla="*/ 1 h 22"/>
                <a:gd name="T2" fmla="*/ 21 w 21"/>
                <a:gd name="T3" fmla="*/ 4 h 22"/>
                <a:gd name="T4" fmla="*/ 4 w 21"/>
                <a:gd name="T5" fmla="*/ 21 h 22"/>
                <a:gd name="T6" fmla="*/ 1 w 21"/>
                <a:gd name="T7" fmla="*/ 21 h 22"/>
                <a:gd name="T8" fmla="*/ 1 w 21"/>
                <a:gd name="T9" fmla="*/ 18 h 22"/>
                <a:gd name="T10" fmla="*/ 18 w 21"/>
                <a:gd name="T11" fmla="*/ 1 h 22"/>
                <a:gd name="T12" fmla="*/ 21 w 21"/>
                <a:gd name="T13" fmla="*/ 1 h 22"/>
              </a:gdLst>
              <a:ahLst/>
              <a:cxnLst>
                <a:cxn ang="0">
                  <a:pos x="T0" y="T1"/>
                </a:cxn>
                <a:cxn ang="0">
                  <a:pos x="T2" y="T3"/>
                </a:cxn>
                <a:cxn ang="0">
                  <a:pos x="T4" y="T5"/>
                </a:cxn>
                <a:cxn ang="0">
                  <a:pos x="T6" y="T7"/>
                </a:cxn>
                <a:cxn ang="0">
                  <a:pos x="T8" y="T9"/>
                </a:cxn>
                <a:cxn ang="0">
                  <a:pos x="T10" y="T11"/>
                </a:cxn>
                <a:cxn ang="0">
                  <a:pos x="T12" y="T13"/>
                </a:cxn>
              </a:cxnLst>
              <a:rect l="0" t="0" r="r" b="b"/>
              <a:pathLst>
                <a:path w="21" h="22">
                  <a:moveTo>
                    <a:pt x="21" y="1"/>
                  </a:moveTo>
                  <a:cubicBezTo>
                    <a:pt x="21" y="2"/>
                    <a:pt x="21" y="3"/>
                    <a:pt x="21" y="4"/>
                  </a:cubicBezTo>
                  <a:cubicBezTo>
                    <a:pt x="4" y="21"/>
                    <a:pt x="4" y="21"/>
                    <a:pt x="4" y="21"/>
                  </a:cubicBezTo>
                  <a:cubicBezTo>
                    <a:pt x="3" y="22"/>
                    <a:pt x="2" y="22"/>
                    <a:pt x="1" y="21"/>
                  </a:cubicBezTo>
                  <a:cubicBezTo>
                    <a:pt x="0" y="20"/>
                    <a:pt x="0" y="19"/>
                    <a:pt x="1" y="18"/>
                  </a:cubicBezTo>
                  <a:cubicBezTo>
                    <a:pt x="18" y="1"/>
                    <a:pt x="18" y="1"/>
                    <a:pt x="18" y="1"/>
                  </a:cubicBezTo>
                  <a:cubicBezTo>
                    <a:pt x="19" y="0"/>
                    <a:pt x="20" y="0"/>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grpSp>
      <p:sp>
        <p:nvSpPr>
          <p:cNvPr id="172" name="Oval 602"/>
          <p:cNvSpPr>
            <a:spLocks noChangeArrowheads="1"/>
          </p:cNvSpPr>
          <p:nvPr/>
        </p:nvSpPr>
        <p:spPr bwMode="auto">
          <a:xfrm>
            <a:off x="5236319" y="3877408"/>
            <a:ext cx="76223" cy="81940"/>
          </a:xfrm>
          <a:prstGeom prst="ellipse">
            <a:avLst/>
          </a:prstGeom>
          <a:solidFill>
            <a:srgbClr val="F9F9F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73" name="Freeform 603"/>
          <p:cNvSpPr>
            <a:spLocks noEditPoints="1"/>
          </p:cNvSpPr>
          <p:nvPr/>
        </p:nvSpPr>
        <p:spPr bwMode="auto">
          <a:xfrm>
            <a:off x="5388765" y="3877408"/>
            <a:ext cx="78129" cy="78129"/>
          </a:xfrm>
          <a:custGeom>
            <a:avLst/>
            <a:gdLst>
              <a:gd name="T0" fmla="*/ 8 w 17"/>
              <a:gd name="T1" fmla="*/ 17 h 17"/>
              <a:gd name="T2" fmla="*/ 17 w 17"/>
              <a:gd name="T3" fmla="*/ 9 h 17"/>
              <a:gd name="T4" fmla="*/ 8 w 17"/>
              <a:gd name="T5" fmla="*/ 0 h 17"/>
              <a:gd name="T6" fmla="*/ 0 w 17"/>
              <a:gd name="T7" fmla="*/ 9 h 17"/>
              <a:gd name="T8" fmla="*/ 8 w 17"/>
              <a:gd name="T9" fmla="*/ 17 h 17"/>
              <a:gd name="T10" fmla="*/ 8 w 17"/>
              <a:gd name="T11" fmla="*/ 3 h 17"/>
              <a:gd name="T12" fmla="*/ 14 w 17"/>
              <a:gd name="T13" fmla="*/ 9 h 17"/>
              <a:gd name="T14" fmla="*/ 8 w 17"/>
              <a:gd name="T15" fmla="*/ 15 h 17"/>
              <a:gd name="T16" fmla="*/ 2 w 17"/>
              <a:gd name="T17" fmla="*/ 9 h 17"/>
              <a:gd name="T18" fmla="*/ 8 w 17"/>
              <a:gd name="T19"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7">
                <a:moveTo>
                  <a:pt x="8" y="17"/>
                </a:moveTo>
                <a:cubicBezTo>
                  <a:pt x="13" y="17"/>
                  <a:pt x="17" y="13"/>
                  <a:pt x="17" y="9"/>
                </a:cubicBezTo>
                <a:cubicBezTo>
                  <a:pt x="17" y="4"/>
                  <a:pt x="13" y="0"/>
                  <a:pt x="8" y="0"/>
                </a:cubicBezTo>
                <a:cubicBezTo>
                  <a:pt x="3" y="0"/>
                  <a:pt x="0" y="4"/>
                  <a:pt x="0" y="9"/>
                </a:cubicBezTo>
                <a:cubicBezTo>
                  <a:pt x="0" y="14"/>
                  <a:pt x="3" y="17"/>
                  <a:pt x="8" y="17"/>
                </a:cubicBezTo>
                <a:close/>
                <a:moveTo>
                  <a:pt x="8" y="3"/>
                </a:moveTo>
                <a:cubicBezTo>
                  <a:pt x="11" y="3"/>
                  <a:pt x="14" y="5"/>
                  <a:pt x="14" y="9"/>
                </a:cubicBezTo>
                <a:cubicBezTo>
                  <a:pt x="14" y="12"/>
                  <a:pt x="12" y="15"/>
                  <a:pt x="8" y="15"/>
                </a:cubicBezTo>
                <a:cubicBezTo>
                  <a:pt x="5" y="15"/>
                  <a:pt x="2" y="12"/>
                  <a:pt x="2" y="9"/>
                </a:cubicBezTo>
                <a:cubicBezTo>
                  <a:pt x="2" y="5"/>
                  <a:pt x="5" y="3"/>
                  <a:pt x="8" y="3"/>
                </a:cubicBezTo>
                <a:close/>
              </a:path>
            </a:pathLst>
          </a:custGeom>
          <a:solidFill>
            <a:srgbClr val="F9F9F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74" name="Freeform 604"/>
          <p:cNvSpPr>
            <a:spLocks noEditPoints="1"/>
          </p:cNvSpPr>
          <p:nvPr/>
        </p:nvSpPr>
        <p:spPr bwMode="auto">
          <a:xfrm>
            <a:off x="5222980" y="3959348"/>
            <a:ext cx="257254" cy="154352"/>
          </a:xfrm>
          <a:custGeom>
            <a:avLst/>
            <a:gdLst>
              <a:gd name="T0" fmla="*/ 55 w 57"/>
              <a:gd name="T1" fmla="*/ 2 h 34"/>
              <a:gd name="T2" fmla="*/ 48 w 57"/>
              <a:gd name="T3" fmla="*/ 0 h 34"/>
              <a:gd name="T4" fmla="*/ 36 w 57"/>
              <a:gd name="T5" fmla="*/ 10 h 34"/>
              <a:gd name="T6" fmla="*/ 29 w 57"/>
              <a:gd name="T7" fmla="*/ 14 h 34"/>
              <a:gd name="T8" fmla="*/ 21 w 57"/>
              <a:gd name="T9" fmla="*/ 10 h 34"/>
              <a:gd name="T10" fmla="*/ 9 w 57"/>
              <a:gd name="T11" fmla="*/ 0 h 34"/>
              <a:gd name="T12" fmla="*/ 2 w 57"/>
              <a:gd name="T13" fmla="*/ 3 h 34"/>
              <a:gd name="T14" fmla="*/ 0 w 57"/>
              <a:gd name="T15" fmla="*/ 15 h 34"/>
              <a:gd name="T16" fmla="*/ 0 w 57"/>
              <a:gd name="T17" fmla="*/ 17 h 34"/>
              <a:gd name="T18" fmla="*/ 0 w 57"/>
              <a:gd name="T19" fmla="*/ 32 h 34"/>
              <a:gd name="T20" fmla="*/ 1 w 57"/>
              <a:gd name="T21" fmla="*/ 34 h 34"/>
              <a:gd name="T22" fmla="*/ 21 w 57"/>
              <a:gd name="T23" fmla="*/ 34 h 34"/>
              <a:gd name="T24" fmla="*/ 22 w 57"/>
              <a:gd name="T25" fmla="*/ 32 h 34"/>
              <a:gd name="T26" fmla="*/ 22 w 57"/>
              <a:gd name="T27" fmla="*/ 23 h 34"/>
              <a:gd name="T28" fmla="*/ 25 w 57"/>
              <a:gd name="T29" fmla="*/ 24 h 34"/>
              <a:gd name="T30" fmla="*/ 27 w 57"/>
              <a:gd name="T31" fmla="*/ 25 h 34"/>
              <a:gd name="T32" fmla="*/ 29 w 57"/>
              <a:gd name="T33" fmla="*/ 25 h 34"/>
              <a:gd name="T34" fmla="*/ 30 w 57"/>
              <a:gd name="T35" fmla="*/ 25 h 34"/>
              <a:gd name="T36" fmla="*/ 32 w 57"/>
              <a:gd name="T37" fmla="*/ 24 h 34"/>
              <a:gd name="T38" fmla="*/ 35 w 57"/>
              <a:gd name="T39" fmla="*/ 23 h 34"/>
              <a:gd name="T40" fmla="*/ 35 w 57"/>
              <a:gd name="T41" fmla="*/ 32 h 34"/>
              <a:gd name="T42" fmla="*/ 36 w 57"/>
              <a:gd name="T43" fmla="*/ 34 h 34"/>
              <a:gd name="T44" fmla="*/ 56 w 57"/>
              <a:gd name="T45" fmla="*/ 33 h 34"/>
              <a:gd name="T46" fmla="*/ 57 w 57"/>
              <a:gd name="T47" fmla="*/ 32 h 34"/>
              <a:gd name="T48" fmla="*/ 57 w 57"/>
              <a:gd name="T49" fmla="*/ 17 h 34"/>
              <a:gd name="T50" fmla="*/ 57 w 57"/>
              <a:gd name="T51" fmla="*/ 15 h 34"/>
              <a:gd name="T52" fmla="*/ 55 w 57"/>
              <a:gd name="T53" fmla="*/ 2 h 34"/>
              <a:gd name="T54" fmla="*/ 55 w 57"/>
              <a:gd name="T55" fmla="*/ 15 h 34"/>
              <a:gd name="T56" fmla="*/ 55 w 57"/>
              <a:gd name="T57" fmla="*/ 17 h 34"/>
              <a:gd name="T58" fmla="*/ 55 w 57"/>
              <a:gd name="T59" fmla="*/ 31 h 34"/>
              <a:gd name="T60" fmla="*/ 37 w 57"/>
              <a:gd name="T61" fmla="*/ 31 h 34"/>
              <a:gd name="T62" fmla="*/ 37 w 57"/>
              <a:gd name="T63" fmla="*/ 22 h 34"/>
              <a:gd name="T64" fmla="*/ 47 w 57"/>
              <a:gd name="T65" fmla="*/ 17 h 34"/>
              <a:gd name="T66" fmla="*/ 47 w 57"/>
              <a:gd name="T67" fmla="*/ 16 h 34"/>
              <a:gd name="T68" fmla="*/ 52 w 57"/>
              <a:gd name="T69" fmla="*/ 11 h 34"/>
              <a:gd name="T70" fmla="*/ 52 w 57"/>
              <a:gd name="T71" fmla="*/ 9 h 34"/>
              <a:gd name="T72" fmla="*/ 50 w 57"/>
              <a:gd name="T73" fmla="*/ 9 h 34"/>
              <a:gd name="T74" fmla="*/ 45 w 57"/>
              <a:gd name="T75" fmla="*/ 15 h 34"/>
              <a:gd name="T76" fmla="*/ 32 w 57"/>
              <a:gd name="T77" fmla="*/ 21 h 34"/>
              <a:gd name="T78" fmla="*/ 33 w 57"/>
              <a:gd name="T79" fmla="*/ 18 h 34"/>
              <a:gd name="T80" fmla="*/ 31 w 57"/>
              <a:gd name="T81" fmla="*/ 15 h 34"/>
              <a:gd name="T82" fmla="*/ 37 w 57"/>
              <a:gd name="T83" fmla="*/ 12 h 34"/>
              <a:gd name="T84" fmla="*/ 38 w 57"/>
              <a:gd name="T85" fmla="*/ 11 h 34"/>
              <a:gd name="T86" fmla="*/ 48 w 57"/>
              <a:gd name="T87" fmla="*/ 3 h 34"/>
              <a:gd name="T88" fmla="*/ 53 w 57"/>
              <a:gd name="T89" fmla="*/ 4 h 34"/>
              <a:gd name="T90" fmla="*/ 55 w 57"/>
              <a:gd name="T91"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7" h="34">
                <a:moveTo>
                  <a:pt x="55" y="2"/>
                </a:moveTo>
                <a:cubicBezTo>
                  <a:pt x="53" y="1"/>
                  <a:pt x="51" y="0"/>
                  <a:pt x="48" y="0"/>
                </a:cubicBezTo>
                <a:cubicBezTo>
                  <a:pt x="42" y="0"/>
                  <a:pt x="38" y="5"/>
                  <a:pt x="36" y="10"/>
                </a:cubicBezTo>
                <a:cubicBezTo>
                  <a:pt x="29" y="14"/>
                  <a:pt x="29" y="14"/>
                  <a:pt x="29" y="14"/>
                </a:cubicBezTo>
                <a:cubicBezTo>
                  <a:pt x="21" y="10"/>
                  <a:pt x="21" y="10"/>
                  <a:pt x="21" y="10"/>
                </a:cubicBezTo>
                <a:cubicBezTo>
                  <a:pt x="20" y="5"/>
                  <a:pt x="15" y="0"/>
                  <a:pt x="9" y="0"/>
                </a:cubicBezTo>
                <a:cubicBezTo>
                  <a:pt x="6" y="0"/>
                  <a:pt x="4" y="1"/>
                  <a:pt x="2" y="3"/>
                </a:cubicBezTo>
                <a:cubicBezTo>
                  <a:pt x="0" y="5"/>
                  <a:pt x="0" y="10"/>
                  <a:pt x="0" y="15"/>
                </a:cubicBezTo>
                <a:cubicBezTo>
                  <a:pt x="0" y="16"/>
                  <a:pt x="0" y="17"/>
                  <a:pt x="0" y="17"/>
                </a:cubicBezTo>
                <a:cubicBezTo>
                  <a:pt x="0" y="32"/>
                  <a:pt x="0" y="32"/>
                  <a:pt x="0" y="32"/>
                </a:cubicBezTo>
                <a:cubicBezTo>
                  <a:pt x="0" y="33"/>
                  <a:pt x="0" y="34"/>
                  <a:pt x="1" y="34"/>
                </a:cubicBezTo>
                <a:cubicBezTo>
                  <a:pt x="21" y="34"/>
                  <a:pt x="21" y="34"/>
                  <a:pt x="21" y="34"/>
                </a:cubicBezTo>
                <a:cubicBezTo>
                  <a:pt x="22" y="34"/>
                  <a:pt x="22" y="33"/>
                  <a:pt x="22" y="32"/>
                </a:cubicBezTo>
                <a:cubicBezTo>
                  <a:pt x="22" y="23"/>
                  <a:pt x="22" y="23"/>
                  <a:pt x="22" y="23"/>
                </a:cubicBezTo>
                <a:cubicBezTo>
                  <a:pt x="25" y="24"/>
                  <a:pt x="25" y="24"/>
                  <a:pt x="25" y="24"/>
                </a:cubicBezTo>
                <a:cubicBezTo>
                  <a:pt x="26" y="25"/>
                  <a:pt x="26" y="25"/>
                  <a:pt x="27" y="25"/>
                </a:cubicBezTo>
                <a:cubicBezTo>
                  <a:pt x="28" y="25"/>
                  <a:pt x="28" y="25"/>
                  <a:pt x="29" y="25"/>
                </a:cubicBezTo>
                <a:cubicBezTo>
                  <a:pt x="29" y="25"/>
                  <a:pt x="29" y="25"/>
                  <a:pt x="30" y="25"/>
                </a:cubicBezTo>
                <a:cubicBezTo>
                  <a:pt x="31" y="25"/>
                  <a:pt x="32" y="25"/>
                  <a:pt x="32" y="24"/>
                </a:cubicBezTo>
                <a:cubicBezTo>
                  <a:pt x="35" y="23"/>
                  <a:pt x="35" y="23"/>
                  <a:pt x="35" y="23"/>
                </a:cubicBezTo>
                <a:cubicBezTo>
                  <a:pt x="35" y="32"/>
                  <a:pt x="35" y="32"/>
                  <a:pt x="35" y="32"/>
                </a:cubicBezTo>
                <a:cubicBezTo>
                  <a:pt x="35" y="33"/>
                  <a:pt x="35" y="34"/>
                  <a:pt x="36" y="34"/>
                </a:cubicBezTo>
                <a:cubicBezTo>
                  <a:pt x="56" y="33"/>
                  <a:pt x="56" y="33"/>
                  <a:pt x="56" y="33"/>
                </a:cubicBezTo>
                <a:cubicBezTo>
                  <a:pt x="57" y="33"/>
                  <a:pt x="57" y="33"/>
                  <a:pt x="57" y="32"/>
                </a:cubicBezTo>
                <a:cubicBezTo>
                  <a:pt x="57" y="17"/>
                  <a:pt x="57" y="17"/>
                  <a:pt x="57" y="17"/>
                </a:cubicBezTo>
                <a:cubicBezTo>
                  <a:pt x="57" y="16"/>
                  <a:pt x="57" y="16"/>
                  <a:pt x="57" y="15"/>
                </a:cubicBezTo>
                <a:cubicBezTo>
                  <a:pt x="57" y="10"/>
                  <a:pt x="57" y="5"/>
                  <a:pt x="55" y="2"/>
                </a:cubicBezTo>
                <a:close/>
                <a:moveTo>
                  <a:pt x="55" y="15"/>
                </a:moveTo>
                <a:cubicBezTo>
                  <a:pt x="55" y="16"/>
                  <a:pt x="55" y="16"/>
                  <a:pt x="55" y="17"/>
                </a:cubicBezTo>
                <a:cubicBezTo>
                  <a:pt x="55" y="31"/>
                  <a:pt x="55" y="31"/>
                  <a:pt x="55" y="31"/>
                </a:cubicBezTo>
                <a:cubicBezTo>
                  <a:pt x="37" y="31"/>
                  <a:pt x="37" y="31"/>
                  <a:pt x="37" y="31"/>
                </a:cubicBezTo>
                <a:cubicBezTo>
                  <a:pt x="37" y="22"/>
                  <a:pt x="37" y="22"/>
                  <a:pt x="37" y="22"/>
                </a:cubicBezTo>
                <a:cubicBezTo>
                  <a:pt x="47" y="17"/>
                  <a:pt x="47" y="17"/>
                  <a:pt x="47" y="17"/>
                </a:cubicBezTo>
                <a:cubicBezTo>
                  <a:pt x="47" y="16"/>
                  <a:pt x="47" y="16"/>
                  <a:pt x="47" y="16"/>
                </a:cubicBezTo>
                <a:cubicBezTo>
                  <a:pt x="52" y="11"/>
                  <a:pt x="52" y="11"/>
                  <a:pt x="52" y="11"/>
                </a:cubicBezTo>
                <a:cubicBezTo>
                  <a:pt x="52" y="10"/>
                  <a:pt x="52" y="10"/>
                  <a:pt x="52" y="9"/>
                </a:cubicBezTo>
                <a:cubicBezTo>
                  <a:pt x="51" y="9"/>
                  <a:pt x="50" y="9"/>
                  <a:pt x="50" y="9"/>
                </a:cubicBezTo>
                <a:cubicBezTo>
                  <a:pt x="45" y="15"/>
                  <a:pt x="45" y="15"/>
                  <a:pt x="45" y="15"/>
                </a:cubicBezTo>
                <a:cubicBezTo>
                  <a:pt x="32" y="21"/>
                  <a:pt x="32" y="21"/>
                  <a:pt x="32" y="21"/>
                </a:cubicBezTo>
                <a:cubicBezTo>
                  <a:pt x="33" y="20"/>
                  <a:pt x="33" y="19"/>
                  <a:pt x="33" y="18"/>
                </a:cubicBezTo>
                <a:cubicBezTo>
                  <a:pt x="32" y="17"/>
                  <a:pt x="32" y="16"/>
                  <a:pt x="31" y="15"/>
                </a:cubicBezTo>
                <a:cubicBezTo>
                  <a:pt x="37" y="12"/>
                  <a:pt x="37" y="12"/>
                  <a:pt x="37" y="12"/>
                </a:cubicBezTo>
                <a:cubicBezTo>
                  <a:pt x="38" y="11"/>
                  <a:pt x="38" y="11"/>
                  <a:pt x="38" y="11"/>
                </a:cubicBezTo>
                <a:cubicBezTo>
                  <a:pt x="39" y="7"/>
                  <a:pt x="43" y="3"/>
                  <a:pt x="48" y="3"/>
                </a:cubicBezTo>
                <a:cubicBezTo>
                  <a:pt x="50" y="3"/>
                  <a:pt x="52" y="3"/>
                  <a:pt x="53" y="4"/>
                </a:cubicBezTo>
                <a:cubicBezTo>
                  <a:pt x="55" y="6"/>
                  <a:pt x="55" y="10"/>
                  <a:pt x="55" y="15"/>
                </a:cubicBezTo>
                <a:close/>
              </a:path>
            </a:pathLst>
          </a:custGeom>
          <a:solidFill>
            <a:srgbClr val="F9F9F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75" name="Freeform 622"/>
          <p:cNvSpPr>
            <a:spLocks noEditPoints="1"/>
          </p:cNvSpPr>
          <p:nvPr/>
        </p:nvSpPr>
        <p:spPr bwMode="auto">
          <a:xfrm>
            <a:off x="4771409" y="4445374"/>
            <a:ext cx="306799" cy="171502"/>
          </a:xfrm>
          <a:custGeom>
            <a:avLst/>
            <a:gdLst>
              <a:gd name="T0" fmla="*/ 68 w 68"/>
              <a:gd name="T1" fmla="*/ 8 h 38"/>
              <a:gd name="T2" fmla="*/ 60 w 68"/>
              <a:gd name="T3" fmla="*/ 0 h 38"/>
              <a:gd name="T4" fmla="*/ 46 w 68"/>
              <a:gd name="T5" fmla="*/ 5 h 38"/>
              <a:gd name="T6" fmla="*/ 49 w 68"/>
              <a:gd name="T7" fmla="*/ 12 h 38"/>
              <a:gd name="T8" fmla="*/ 25 w 68"/>
              <a:gd name="T9" fmla="*/ 12 h 38"/>
              <a:gd name="T10" fmla="*/ 2 w 68"/>
              <a:gd name="T11" fmla="*/ 28 h 38"/>
              <a:gd name="T12" fmla="*/ 10 w 68"/>
              <a:gd name="T13" fmla="*/ 35 h 38"/>
              <a:gd name="T14" fmla="*/ 33 w 68"/>
              <a:gd name="T15" fmla="*/ 35 h 38"/>
              <a:gd name="T16" fmla="*/ 35 w 68"/>
              <a:gd name="T17" fmla="*/ 37 h 38"/>
              <a:gd name="T18" fmla="*/ 36 w 68"/>
              <a:gd name="T19" fmla="*/ 37 h 38"/>
              <a:gd name="T20" fmla="*/ 36 w 68"/>
              <a:gd name="T21" fmla="*/ 37 h 38"/>
              <a:gd name="T22" fmla="*/ 38 w 68"/>
              <a:gd name="T23" fmla="*/ 37 h 38"/>
              <a:gd name="T24" fmla="*/ 38 w 68"/>
              <a:gd name="T25" fmla="*/ 37 h 38"/>
              <a:gd name="T26" fmla="*/ 39 w 68"/>
              <a:gd name="T27" fmla="*/ 37 h 38"/>
              <a:gd name="T28" fmla="*/ 41 w 68"/>
              <a:gd name="T29" fmla="*/ 35 h 38"/>
              <a:gd name="T30" fmla="*/ 58 w 68"/>
              <a:gd name="T31" fmla="*/ 20 h 38"/>
              <a:gd name="T32" fmla="*/ 67 w 68"/>
              <a:gd name="T33" fmla="*/ 17 h 38"/>
              <a:gd name="T34" fmla="*/ 60 w 68"/>
              <a:gd name="T35" fmla="*/ 18 h 38"/>
              <a:gd name="T36" fmla="*/ 57 w 68"/>
              <a:gd name="T37" fmla="*/ 15 h 38"/>
              <a:gd name="T38" fmla="*/ 38 w 68"/>
              <a:gd name="T39" fmla="*/ 34 h 38"/>
              <a:gd name="T40" fmla="*/ 38 w 68"/>
              <a:gd name="T41" fmla="*/ 34 h 38"/>
              <a:gd name="T42" fmla="*/ 37 w 68"/>
              <a:gd name="T43" fmla="*/ 34 h 38"/>
              <a:gd name="T44" fmla="*/ 37 w 68"/>
              <a:gd name="T45" fmla="*/ 34 h 38"/>
              <a:gd name="T46" fmla="*/ 36 w 68"/>
              <a:gd name="T47" fmla="*/ 34 h 38"/>
              <a:gd name="T48" fmla="*/ 35 w 68"/>
              <a:gd name="T49" fmla="*/ 33 h 38"/>
              <a:gd name="T50" fmla="*/ 8 w 68"/>
              <a:gd name="T51" fmla="*/ 33 h 38"/>
              <a:gd name="T52" fmla="*/ 4 w 68"/>
              <a:gd name="T53" fmla="*/ 30 h 38"/>
              <a:gd name="T54" fmla="*/ 23 w 68"/>
              <a:gd name="T55" fmla="*/ 14 h 38"/>
              <a:gd name="T56" fmla="*/ 53 w 68"/>
              <a:gd name="T57" fmla="*/ 12 h 38"/>
              <a:gd name="T58" fmla="*/ 50 w 68"/>
              <a:gd name="T59" fmla="*/ 8 h 38"/>
              <a:gd name="T60" fmla="*/ 51 w 68"/>
              <a:gd name="T61" fmla="*/ 4 h 38"/>
              <a:gd name="T62" fmla="*/ 64 w 68"/>
              <a:gd name="T63" fmla="*/ 4 h 38"/>
              <a:gd name="T64" fmla="*/ 64 w 68"/>
              <a:gd name="T65" fmla="*/ 1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8" h="38">
                <a:moveTo>
                  <a:pt x="67" y="17"/>
                </a:moveTo>
                <a:cubicBezTo>
                  <a:pt x="68" y="8"/>
                  <a:pt x="68" y="8"/>
                  <a:pt x="68" y="8"/>
                </a:cubicBezTo>
                <a:cubicBezTo>
                  <a:pt x="68" y="6"/>
                  <a:pt x="68" y="3"/>
                  <a:pt x="66" y="2"/>
                </a:cubicBezTo>
                <a:cubicBezTo>
                  <a:pt x="65" y="0"/>
                  <a:pt x="62" y="0"/>
                  <a:pt x="60" y="0"/>
                </a:cubicBezTo>
                <a:cubicBezTo>
                  <a:pt x="51" y="1"/>
                  <a:pt x="51" y="1"/>
                  <a:pt x="51" y="1"/>
                </a:cubicBezTo>
                <a:cubicBezTo>
                  <a:pt x="47" y="2"/>
                  <a:pt x="46" y="4"/>
                  <a:pt x="46" y="5"/>
                </a:cubicBezTo>
                <a:cubicBezTo>
                  <a:pt x="46" y="6"/>
                  <a:pt x="45" y="8"/>
                  <a:pt x="48" y="10"/>
                </a:cubicBezTo>
                <a:cubicBezTo>
                  <a:pt x="49" y="12"/>
                  <a:pt x="49" y="12"/>
                  <a:pt x="49" y="12"/>
                </a:cubicBezTo>
                <a:cubicBezTo>
                  <a:pt x="37" y="24"/>
                  <a:pt x="37" y="24"/>
                  <a:pt x="37" y="24"/>
                </a:cubicBezTo>
                <a:cubicBezTo>
                  <a:pt x="25" y="12"/>
                  <a:pt x="25" y="12"/>
                  <a:pt x="25" y="12"/>
                </a:cubicBezTo>
                <a:cubicBezTo>
                  <a:pt x="23" y="10"/>
                  <a:pt x="20" y="10"/>
                  <a:pt x="18" y="12"/>
                </a:cubicBezTo>
                <a:cubicBezTo>
                  <a:pt x="2" y="28"/>
                  <a:pt x="2" y="28"/>
                  <a:pt x="2" y="28"/>
                </a:cubicBezTo>
                <a:cubicBezTo>
                  <a:pt x="0" y="30"/>
                  <a:pt x="0" y="33"/>
                  <a:pt x="2" y="35"/>
                </a:cubicBezTo>
                <a:cubicBezTo>
                  <a:pt x="4" y="38"/>
                  <a:pt x="8" y="38"/>
                  <a:pt x="10" y="35"/>
                </a:cubicBezTo>
                <a:cubicBezTo>
                  <a:pt x="22" y="24"/>
                  <a:pt x="22" y="24"/>
                  <a:pt x="22" y="24"/>
                </a:cubicBezTo>
                <a:cubicBezTo>
                  <a:pt x="33" y="35"/>
                  <a:pt x="33" y="35"/>
                  <a:pt x="33" y="35"/>
                </a:cubicBezTo>
                <a:cubicBezTo>
                  <a:pt x="34" y="36"/>
                  <a:pt x="34" y="36"/>
                  <a:pt x="34" y="36"/>
                </a:cubicBezTo>
                <a:cubicBezTo>
                  <a:pt x="35" y="36"/>
                  <a:pt x="35" y="36"/>
                  <a:pt x="35" y="37"/>
                </a:cubicBezTo>
                <a:cubicBezTo>
                  <a:pt x="36" y="37"/>
                  <a:pt x="36" y="37"/>
                  <a:pt x="36" y="37"/>
                </a:cubicBezTo>
                <a:cubicBezTo>
                  <a:pt x="36" y="37"/>
                  <a:pt x="36" y="37"/>
                  <a:pt x="36" y="37"/>
                </a:cubicBezTo>
                <a:cubicBezTo>
                  <a:pt x="36" y="37"/>
                  <a:pt x="36" y="37"/>
                  <a:pt x="36" y="37"/>
                </a:cubicBezTo>
                <a:cubicBezTo>
                  <a:pt x="36" y="37"/>
                  <a:pt x="36" y="37"/>
                  <a:pt x="36" y="37"/>
                </a:cubicBezTo>
                <a:cubicBezTo>
                  <a:pt x="37" y="37"/>
                  <a:pt x="37" y="37"/>
                  <a:pt x="37" y="37"/>
                </a:cubicBezTo>
                <a:cubicBezTo>
                  <a:pt x="38" y="37"/>
                  <a:pt x="38" y="37"/>
                  <a:pt x="38" y="37"/>
                </a:cubicBezTo>
                <a:cubicBezTo>
                  <a:pt x="38" y="37"/>
                  <a:pt x="38" y="37"/>
                  <a:pt x="38" y="37"/>
                </a:cubicBezTo>
                <a:cubicBezTo>
                  <a:pt x="38" y="37"/>
                  <a:pt x="38" y="37"/>
                  <a:pt x="38" y="37"/>
                </a:cubicBezTo>
                <a:cubicBezTo>
                  <a:pt x="39" y="37"/>
                  <a:pt x="39" y="37"/>
                  <a:pt x="39" y="37"/>
                </a:cubicBezTo>
                <a:cubicBezTo>
                  <a:pt x="39" y="37"/>
                  <a:pt x="39" y="37"/>
                  <a:pt x="39" y="37"/>
                </a:cubicBezTo>
                <a:cubicBezTo>
                  <a:pt x="39" y="36"/>
                  <a:pt x="40" y="36"/>
                  <a:pt x="40" y="36"/>
                </a:cubicBezTo>
                <a:cubicBezTo>
                  <a:pt x="41" y="35"/>
                  <a:pt x="41" y="35"/>
                  <a:pt x="41" y="35"/>
                </a:cubicBezTo>
                <a:cubicBezTo>
                  <a:pt x="57" y="19"/>
                  <a:pt x="57" y="19"/>
                  <a:pt x="57" y="19"/>
                </a:cubicBezTo>
                <a:cubicBezTo>
                  <a:pt x="58" y="20"/>
                  <a:pt x="58" y="20"/>
                  <a:pt x="58" y="20"/>
                </a:cubicBezTo>
                <a:cubicBezTo>
                  <a:pt x="60" y="23"/>
                  <a:pt x="62" y="22"/>
                  <a:pt x="63" y="22"/>
                </a:cubicBezTo>
                <a:cubicBezTo>
                  <a:pt x="64" y="22"/>
                  <a:pt x="66" y="21"/>
                  <a:pt x="67" y="17"/>
                </a:cubicBezTo>
                <a:close/>
                <a:moveTo>
                  <a:pt x="63" y="19"/>
                </a:moveTo>
                <a:cubicBezTo>
                  <a:pt x="62" y="20"/>
                  <a:pt x="61" y="19"/>
                  <a:pt x="60" y="18"/>
                </a:cubicBezTo>
                <a:cubicBezTo>
                  <a:pt x="59" y="17"/>
                  <a:pt x="59" y="17"/>
                  <a:pt x="59" y="17"/>
                </a:cubicBezTo>
                <a:cubicBezTo>
                  <a:pt x="57" y="15"/>
                  <a:pt x="57" y="15"/>
                  <a:pt x="57" y="15"/>
                </a:cubicBezTo>
                <a:cubicBezTo>
                  <a:pt x="39" y="33"/>
                  <a:pt x="39" y="33"/>
                  <a:pt x="39" y="33"/>
                </a:cubicBezTo>
                <a:cubicBezTo>
                  <a:pt x="38" y="34"/>
                  <a:pt x="38" y="34"/>
                  <a:pt x="38" y="34"/>
                </a:cubicBezTo>
                <a:cubicBezTo>
                  <a:pt x="38" y="34"/>
                  <a:pt x="38" y="34"/>
                  <a:pt x="38" y="34"/>
                </a:cubicBezTo>
                <a:cubicBezTo>
                  <a:pt x="38" y="34"/>
                  <a:pt x="38" y="34"/>
                  <a:pt x="38" y="34"/>
                </a:cubicBezTo>
                <a:cubicBezTo>
                  <a:pt x="38" y="34"/>
                  <a:pt x="38" y="34"/>
                  <a:pt x="38" y="34"/>
                </a:cubicBezTo>
                <a:cubicBezTo>
                  <a:pt x="37" y="34"/>
                  <a:pt x="37" y="34"/>
                  <a:pt x="37" y="34"/>
                </a:cubicBezTo>
                <a:cubicBezTo>
                  <a:pt x="37" y="34"/>
                  <a:pt x="37" y="34"/>
                  <a:pt x="37" y="34"/>
                </a:cubicBezTo>
                <a:cubicBezTo>
                  <a:pt x="37" y="34"/>
                  <a:pt x="37" y="34"/>
                  <a:pt x="37" y="34"/>
                </a:cubicBezTo>
                <a:cubicBezTo>
                  <a:pt x="36" y="34"/>
                  <a:pt x="36" y="34"/>
                  <a:pt x="36" y="34"/>
                </a:cubicBezTo>
                <a:cubicBezTo>
                  <a:pt x="36" y="34"/>
                  <a:pt x="36" y="34"/>
                  <a:pt x="36" y="34"/>
                </a:cubicBezTo>
                <a:cubicBezTo>
                  <a:pt x="36" y="34"/>
                  <a:pt x="36" y="34"/>
                  <a:pt x="36" y="34"/>
                </a:cubicBezTo>
                <a:cubicBezTo>
                  <a:pt x="35" y="33"/>
                  <a:pt x="35" y="33"/>
                  <a:pt x="35" y="33"/>
                </a:cubicBezTo>
                <a:cubicBezTo>
                  <a:pt x="22" y="20"/>
                  <a:pt x="22" y="20"/>
                  <a:pt x="22" y="20"/>
                </a:cubicBezTo>
                <a:cubicBezTo>
                  <a:pt x="8" y="33"/>
                  <a:pt x="8" y="33"/>
                  <a:pt x="8" y="33"/>
                </a:cubicBezTo>
                <a:cubicBezTo>
                  <a:pt x="7" y="34"/>
                  <a:pt x="5" y="34"/>
                  <a:pt x="4" y="33"/>
                </a:cubicBezTo>
                <a:cubicBezTo>
                  <a:pt x="3" y="33"/>
                  <a:pt x="3" y="31"/>
                  <a:pt x="4" y="30"/>
                </a:cubicBezTo>
                <a:cubicBezTo>
                  <a:pt x="20" y="14"/>
                  <a:pt x="20" y="14"/>
                  <a:pt x="20" y="14"/>
                </a:cubicBezTo>
                <a:cubicBezTo>
                  <a:pt x="21" y="14"/>
                  <a:pt x="22" y="14"/>
                  <a:pt x="23" y="14"/>
                </a:cubicBezTo>
                <a:cubicBezTo>
                  <a:pt x="37" y="28"/>
                  <a:pt x="37" y="28"/>
                  <a:pt x="37" y="28"/>
                </a:cubicBezTo>
                <a:cubicBezTo>
                  <a:pt x="53" y="12"/>
                  <a:pt x="53" y="12"/>
                  <a:pt x="53" y="12"/>
                </a:cubicBezTo>
                <a:cubicBezTo>
                  <a:pt x="51" y="10"/>
                  <a:pt x="51" y="10"/>
                  <a:pt x="51" y="10"/>
                </a:cubicBezTo>
                <a:cubicBezTo>
                  <a:pt x="50" y="8"/>
                  <a:pt x="50" y="8"/>
                  <a:pt x="50" y="8"/>
                </a:cubicBezTo>
                <a:cubicBezTo>
                  <a:pt x="49" y="7"/>
                  <a:pt x="48" y="6"/>
                  <a:pt x="49" y="6"/>
                </a:cubicBezTo>
                <a:cubicBezTo>
                  <a:pt x="49" y="5"/>
                  <a:pt x="50" y="4"/>
                  <a:pt x="51" y="4"/>
                </a:cubicBezTo>
                <a:cubicBezTo>
                  <a:pt x="60" y="3"/>
                  <a:pt x="60" y="3"/>
                  <a:pt x="60" y="3"/>
                </a:cubicBezTo>
                <a:cubicBezTo>
                  <a:pt x="62" y="3"/>
                  <a:pt x="63" y="3"/>
                  <a:pt x="64" y="4"/>
                </a:cubicBezTo>
                <a:cubicBezTo>
                  <a:pt x="65" y="5"/>
                  <a:pt x="65" y="6"/>
                  <a:pt x="65" y="8"/>
                </a:cubicBezTo>
                <a:cubicBezTo>
                  <a:pt x="64" y="17"/>
                  <a:pt x="64" y="17"/>
                  <a:pt x="64" y="17"/>
                </a:cubicBezTo>
                <a:cubicBezTo>
                  <a:pt x="64" y="18"/>
                  <a:pt x="63" y="19"/>
                  <a:pt x="63" y="19"/>
                </a:cubicBezTo>
                <a:close/>
              </a:path>
            </a:pathLst>
          </a:custGeom>
          <a:solidFill>
            <a:schemeClr val="bg1"/>
          </a:solidFill>
          <a:ln>
            <a:noFill/>
          </a:ln>
        </p:spPr>
        <p:txBody>
          <a:bodyPr vert="horz" wrap="square" lIns="91440" tIns="45720" rIns="91440" bIns="45720" numCol="1" anchor="t" anchorCtr="0" compatLnSpc="1"/>
          <a:lstStyle/>
          <a:p>
            <a:endParaRPr lang="en-US" sz="1100">
              <a:solidFill>
                <a:prstClr val="white"/>
              </a:solidFill>
            </a:endParaRPr>
          </a:p>
        </p:txBody>
      </p:sp>
      <p:sp>
        <p:nvSpPr>
          <p:cNvPr id="176" name="Freeform 623"/>
          <p:cNvSpPr>
            <a:spLocks noEditPoints="1"/>
          </p:cNvSpPr>
          <p:nvPr/>
        </p:nvSpPr>
        <p:spPr bwMode="auto">
          <a:xfrm>
            <a:off x="4780937" y="4626405"/>
            <a:ext cx="293460" cy="49545"/>
          </a:xfrm>
          <a:custGeom>
            <a:avLst/>
            <a:gdLst>
              <a:gd name="T0" fmla="*/ 60 w 65"/>
              <a:gd name="T1" fmla="*/ 11 h 11"/>
              <a:gd name="T2" fmla="*/ 5 w 65"/>
              <a:gd name="T3" fmla="*/ 11 h 11"/>
              <a:gd name="T4" fmla="*/ 0 w 65"/>
              <a:gd name="T5" fmla="*/ 6 h 11"/>
              <a:gd name="T6" fmla="*/ 5 w 65"/>
              <a:gd name="T7" fmla="*/ 0 h 11"/>
              <a:gd name="T8" fmla="*/ 60 w 65"/>
              <a:gd name="T9" fmla="*/ 0 h 11"/>
              <a:gd name="T10" fmla="*/ 65 w 65"/>
              <a:gd name="T11" fmla="*/ 5 h 11"/>
              <a:gd name="T12" fmla="*/ 60 w 65"/>
              <a:gd name="T13" fmla="*/ 11 h 11"/>
              <a:gd name="T14" fmla="*/ 5 w 65"/>
              <a:gd name="T15" fmla="*/ 3 h 11"/>
              <a:gd name="T16" fmla="*/ 3 w 65"/>
              <a:gd name="T17" fmla="*/ 6 h 11"/>
              <a:gd name="T18" fmla="*/ 5 w 65"/>
              <a:gd name="T19" fmla="*/ 8 h 11"/>
              <a:gd name="T20" fmla="*/ 60 w 65"/>
              <a:gd name="T21" fmla="*/ 8 h 11"/>
              <a:gd name="T22" fmla="*/ 62 w 65"/>
              <a:gd name="T23" fmla="*/ 5 h 11"/>
              <a:gd name="T24" fmla="*/ 60 w 65"/>
              <a:gd name="T25" fmla="*/ 3 h 11"/>
              <a:gd name="T26" fmla="*/ 5 w 65"/>
              <a:gd name="T27"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11">
                <a:moveTo>
                  <a:pt x="60" y="11"/>
                </a:moveTo>
                <a:cubicBezTo>
                  <a:pt x="5" y="11"/>
                  <a:pt x="5" y="11"/>
                  <a:pt x="5" y="11"/>
                </a:cubicBezTo>
                <a:cubicBezTo>
                  <a:pt x="3" y="11"/>
                  <a:pt x="0" y="9"/>
                  <a:pt x="0" y="6"/>
                </a:cubicBezTo>
                <a:cubicBezTo>
                  <a:pt x="0" y="3"/>
                  <a:pt x="2" y="0"/>
                  <a:pt x="5" y="0"/>
                </a:cubicBezTo>
                <a:cubicBezTo>
                  <a:pt x="60" y="0"/>
                  <a:pt x="60" y="0"/>
                  <a:pt x="60" y="0"/>
                </a:cubicBezTo>
                <a:cubicBezTo>
                  <a:pt x="63" y="0"/>
                  <a:pt x="65" y="2"/>
                  <a:pt x="65" y="5"/>
                </a:cubicBezTo>
                <a:cubicBezTo>
                  <a:pt x="65" y="8"/>
                  <a:pt x="63" y="11"/>
                  <a:pt x="60" y="11"/>
                </a:cubicBezTo>
                <a:close/>
                <a:moveTo>
                  <a:pt x="5" y="3"/>
                </a:moveTo>
                <a:cubicBezTo>
                  <a:pt x="4" y="3"/>
                  <a:pt x="3" y="4"/>
                  <a:pt x="3" y="6"/>
                </a:cubicBezTo>
                <a:cubicBezTo>
                  <a:pt x="3" y="7"/>
                  <a:pt x="4" y="8"/>
                  <a:pt x="5" y="8"/>
                </a:cubicBezTo>
                <a:cubicBezTo>
                  <a:pt x="60" y="8"/>
                  <a:pt x="60" y="8"/>
                  <a:pt x="60" y="8"/>
                </a:cubicBezTo>
                <a:cubicBezTo>
                  <a:pt x="61" y="8"/>
                  <a:pt x="62" y="7"/>
                  <a:pt x="62" y="5"/>
                </a:cubicBezTo>
                <a:cubicBezTo>
                  <a:pt x="62" y="4"/>
                  <a:pt x="61" y="3"/>
                  <a:pt x="60" y="3"/>
                </a:cubicBezTo>
                <a:lnTo>
                  <a:pt x="5" y="3"/>
                </a:lnTo>
                <a:close/>
              </a:path>
            </a:pathLst>
          </a:custGeom>
          <a:solidFill>
            <a:schemeClr val="bg1"/>
          </a:solidFill>
          <a:ln>
            <a:noFill/>
          </a:ln>
        </p:spPr>
        <p:txBody>
          <a:bodyPr vert="horz" wrap="square" lIns="91440" tIns="45720" rIns="91440" bIns="45720" numCol="1" anchor="t" anchorCtr="0" compatLnSpc="1"/>
          <a:lstStyle/>
          <a:p>
            <a:endParaRPr lang="en-US" sz="1100">
              <a:solidFill>
                <a:prstClr val="white"/>
              </a:solidFill>
            </a:endParaRPr>
          </a:p>
        </p:txBody>
      </p:sp>
      <p:sp>
        <p:nvSpPr>
          <p:cNvPr id="177" name="Freeform 632"/>
          <p:cNvSpPr/>
          <p:nvPr/>
        </p:nvSpPr>
        <p:spPr bwMode="auto">
          <a:xfrm>
            <a:off x="6587378" y="3855837"/>
            <a:ext cx="230576" cy="230576"/>
          </a:xfrm>
          <a:custGeom>
            <a:avLst/>
            <a:gdLst>
              <a:gd name="T0" fmla="*/ 46 w 51"/>
              <a:gd name="T1" fmla="*/ 22 h 51"/>
              <a:gd name="T2" fmla="*/ 35 w 51"/>
              <a:gd name="T3" fmla="*/ 19 h 51"/>
              <a:gd name="T4" fmla="*/ 38 w 51"/>
              <a:gd name="T5" fmla="*/ 9 h 51"/>
              <a:gd name="T6" fmla="*/ 33 w 51"/>
              <a:gd name="T7" fmla="*/ 2 h 51"/>
              <a:gd name="T8" fmla="*/ 29 w 51"/>
              <a:gd name="T9" fmla="*/ 1 h 51"/>
              <a:gd name="T10" fmla="*/ 22 w 51"/>
              <a:gd name="T11" fmla="*/ 5 h 51"/>
              <a:gd name="T12" fmla="*/ 19 w 51"/>
              <a:gd name="T13" fmla="*/ 15 h 51"/>
              <a:gd name="T14" fmla="*/ 9 w 51"/>
              <a:gd name="T15" fmla="*/ 13 h 51"/>
              <a:gd name="T16" fmla="*/ 2 w 51"/>
              <a:gd name="T17" fmla="*/ 17 h 51"/>
              <a:gd name="T18" fmla="*/ 1 w 51"/>
              <a:gd name="T19" fmla="*/ 22 h 51"/>
              <a:gd name="T20" fmla="*/ 5 w 51"/>
              <a:gd name="T21" fmla="*/ 29 h 51"/>
              <a:gd name="T22" fmla="*/ 15 w 51"/>
              <a:gd name="T23" fmla="*/ 31 h 51"/>
              <a:gd name="T24" fmla="*/ 13 w 51"/>
              <a:gd name="T25" fmla="*/ 42 h 51"/>
              <a:gd name="T26" fmla="*/ 17 w 51"/>
              <a:gd name="T27" fmla="*/ 49 h 51"/>
              <a:gd name="T28" fmla="*/ 21 w 51"/>
              <a:gd name="T29" fmla="*/ 50 h 51"/>
              <a:gd name="T30" fmla="*/ 29 w 51"/>
              <a:gd name="T31" fmla="*/ 46 h 51"/>
              <a:gd name="T32" fmla="*/ 31 w 51"/>
              <a:gd name="T33" fmla="*/ 38 h 51"/>
              <a:gd name="T34" fmla="*/ 28 w 51"/>
              <a:gd name="T35" fmla="*/ 37 h 51"/>
              <a:gd name="T36" fmla="*/ 26 w 51"/>
              <a:gd name="T37" fmla="*/ 45 h 51"/>
              <a:gd name="T38" fmla="*/ 22 w 51"/>
              <a:gd name="T39" fmla="*/ 48 h 51"/>
              <a:gd name="T40" fmla="*/ 18 w 51"/>
              <a:gd name="T41" fmla="*/ 47 h 51"/>
              <a:gd name="T42" fmla="*/ 15 w 51"/>
              <a:gd name="T43" fmla="*/ 42 h 51"/>
              <a:gd name="T44" fmla="*/ 18 w 51"/>
              <a:gd name="T45" fmla="*/ 30 h 51"/>
              <a:gd name="T46" fmla="*/ 6 w 51"/>
              <a:gd name="T47" fmla="*/ 27 h 51"/>
              <a:gd name="T48" fmla="*/ 3 w 51"/>
              <a:gd name="T49" fmla="*/ 22 h 51"/>
              <a:gd name="T50" fmla="*/ 4 w 51"/>
              <a:gd name="T51" fmla="*/ 18 h 51"/>
              <a:gd name="T52" fmla="*/ 8 w 51"/>
              <a:gd name="T53" fmla="*/ 15 h 51"/>
              <a:gd name="T54" fmla="*/ 21 w 51"/>
              <a:gd name="T55" fmla="*/ 18 h 51"/>
              <a:gd name="T56" fmla="*/ 24 w 51"/>
              <a:gd name="T57" fmla="*/ 6 h 51"/>
              <a:gd name="T58" fmla="*/ 29 w 51"/>
              <a:gd name="T59" fmla="*/ 3 h 51"/>
              <a:gd name="T60" fmla="*/ 33 w 51"/>
              <a:gd name="T61" fmla="*/ 4 h 51"/>
              <a:gd name="T62" fmla="*/ 36 w 51"/>
              <a:gd name="T63" fmla="*/ 9 h 51"/>
              <a:gd name="T64" fmla="*/ 32 w 51"/>
              <a:gd name="T65" fmla="*/ 21 h 51"/>
              <a:gd name="T66" fmla="*/ 45 w 51"/>
              <a:gd name="T67" fmla="*/ 24 h 51"/>
              <a:gd name="T68" fmla="*/ 48 w 51"/>
              <a:gd name="T69" fmla="*/ 29 h 51"/>
              <a:gd name="T70" fmla="*/ 46 w 51"/>
              <a:gd name="T71" fmla="*/ 33 h 51"/>
              <a:gd name="T72" fmla="*/ 42 w 51"/>
              <a:gd name="T73" fmla="*/ 36 h 51"/>
              <a:gd name="T74" fmla="*/ 30 w 51"/>
              <a:gd name="T75" fmla="*/ 33 h 51"/>
              <a:gd name="T76" fmla="*/ 29 w 51"/>
              <a:gd name="T77" fmla="*/ 35 h 51"/>
              <a:gd name="T78" fmla="*/ 31 w 51"/>
              <a:gd name="T79" fmla="*/ 36 h 51"/>
              <a:gd name="T80" fmla="*/ 31 w 51"/>
              <a:gd name="T81" fmla="*/ 35 h 51"/>
              <a:gd name="T82" fmla="*/ 42 w 51"/>
              <a:gd name="T83" fmla="*/ 38 h 51"/>
              <a:gd name="T84" fmla="*/ 49 w 51"/>
              <a:gd name="T85" fmla="*/ 34 h 51"/>
              <a:gd name="T86" fmla="*/ 50 w 51"/>
              <a:gd name="T87" fmla="*/ 29 h 51"/>
              <a:gd name="T88" fmla="*/ 46 w 51"/>
              <a:gd name="T89" fmla="*/ 2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1" h="51">
                <a:moveTo>
                  <a:pt x="46" y="22"/>
                </a:moveTo>
                <a:cubicBezTo>
                  <a:pt x="35" y="19"/>
                  <a:pt x="35" y="19"/>
                  <a:pt x="35" y="19"/>
                </a:cubicBezTo>
                <a:cubicBezTo>
                  <a:pt x="38" y="9"/>
                  <a:pt x="38" y="9"/>
                  <a:pt x="38" y="9"/>
                </a:cubicBezTo>
                <a:cubicBezTo>
                  <a:pt x="39" y="6"/>
                  <a:pt x="37" y="3"/>
                  <a:pt x="33" y="2"/>
                </a:cubicBezTo>
                <a:cubicBezTo>
                  <a:pt x="29" y="1"/>
                  <a:pt x="29" y="1"/>
                  <a:pt x="29" y="1"/>
                </a:cubicBezTo>
                <a:cubicBezTo>
                  <a:pt x="26" y="0"/>
                  <a:pt x="23" y="2"/>
                  <a:pt x="22" y="5"/>
                </a:cubicBezTo>
                <a:cubicBezTo>
                  <a:pt x="19" y="15"/>
                  <a:pt x="19" y="15"/>
                  <a:pt x="19" y="15"/>
                </a:cubicBezTo>
                <a:cubicBezTo>
                  <a:pt x="9" y="13"/>
                  <a:pt x="9" y="13"/>
                  <a:pt x="9" y="13"/>
                </a:cubicBezTo>
                <a:cubicBezTo>
                  <a:pt x="6" y="12"/>
                  <a:pt x="3" y="14"/>
                  <a:pt x="2" y="17"/>
                </a:cubicBezTo>
                <a:cubicBezTo>
                  <a:pt x="1" y="22"/>
                  <a:pt x="1" y="22"/>
                  <a:pt x="1" y="22"/>
                </a:cubicBezTo>
                <a:cubicBezTo>
                  <a:pt x="0" y="25"/>
                  <a:pt x="2" y="28"/>
                  <a:pt x="5" y="29"/>
                </a:cubicBezTo>
                <a:cubicBezTo>
                  <a:pt x="15" y="31"/>
                  <a:pt x="15" y="31"/>
                  <a:pt x="15" y="31"/>
                </a:cubicBezTo>
                <a:cubicBezTo>
                  <a:pt x="13" y="42"/>
                  <a:pt x="13" y="42"/>
                  <a:pt x="13" y="42"/>
                </a:cubicBezTo>
                <a:cubicBezTo>
                  <a:pt x="12" y="45"/>
                  <a:pt x="14" y="48"/>
                  <a:pt x="17" y="49"/>
                </a:cubicBezTo>
                <a:cubicBezTo>
                  <a:pt x="21" y="50"/>
                  <a:pt x="21" y="50"/>
                  <a:pt x="21" y="50"/>
                </a:cubicBezTo>
                <a:cubicBezTo>
                  <a:pt x="25" y="51"/>
                  <a:pt x="28" y="49"/>
                  <a:pt x="29" y="46"/>
                </a:cubicBezTo>
                <a:cubicBezTo>
                  <a:pt x="31" y="38"/>
                  <a:pt x="31" y="38"/>
                  <a:pt x="31" y="38"/>
                </a:cubicBezTo>
                <a:cubicBezTo>
                  <a:pt x="28" y="37"/>
                  <a:pt x="28" y="37"/>
                  <a:pt x="28" y="37"/>
                </a:cubicBezTo>
                <a:cubicBezTo>
                  <a:pt x="26" y="45"/>
                  <a:pt x="26" y="45"/>
                  <a:pt x="26" y="45"/>
                </a:cubicBezTo>
                <a:cubicBezTo>
                  <a:pt x="26" y="47"/>
                  <a:pt x="24" y="48"/>
                  <a:pt x="22" y="48"/>
                </a:cubicBezTo>
                <a:cubicBezTo>
                  <a:pt x="18" y="47"/>
                  <a:pt x="18" y="47"/>
                  <a:pt x="18" y="47"/>
                </a:cubicBezTo>
                <a:cubicBezTo>
                  <a:pt x="16" y="46"/>
                  <a:pt x="15" y="44"/>
                  <a:pt x="15" y="42"/>
                </a:cubicBezTo>
                <a:cubicBezTo>
                  <a:pt x="18" y="30"/>
                  <a:pt x="18" y="30"/>
                  <a:pt x="18" y="30"/>
                </a:cubicBezTo>
                <a:cubicBezTo>
                  <a:pt x="6" y="27"/>
                  <a:pt x="6" y="27"/>
                  <a:pt x="6" y="27"/>
                </a:cubicBezTo>
                <a:cubicBezTo>
                  <a:pt x="4" y="26"/>
                  <a:pt x="3" y="24"/>
                  <a:pt x="3" y="22"/>
                </a:cubicBezTo>
                <a:cubicBezTo>
                  <a:pt x="4" y="18"/>
                  <a:pt x="4" y="18"/>
                  <a:pt x="4" y="18"/>
                </a:cubicBezTo>
                <a:cubicBezTo>
                  <a:pt x="5" y="16"/>
                  <a:pt x="7" y="15"/>
                  <a:pt x="8" y="15"/>
                </a:cubicBezTo>
                <a:cubicBezTo>
                  <a:pt x="21" y="18"/>
                  <a:pt x="21" y="18"/>
                  <a:pt x="21" y="18"/>
                </a:cubicBezTo>
                <a:cubicBezTo>
                  <a:pt x="24" y="6"/>
                  <a:pt x="24" y="6"/>
                  <a:pt x="24" y="6"/>
                </a:cubicBezTo>
                <a:cubicBezTo>
                  <a:pt x="25" y="4"/>
                  <a:pt x="27" y="3"/>
                  <a:pt x="29" y="3"/>
                </a:cubicBezTo>
                <a:cubicBezTo>
                  <a:pt x="33" y="4"/>
                  <a:pt x="33" y="4"/>
                  <a:pt x="33" y="4"/>
                </a:cubicBezTo>
                <a:cubicBezTo>
                  <a:pt x="35" y="5"/>
                  <a:pt x="36" y="7"/>
                  <a:pt x="36" y="9"/>
                </a:cubicBezTo>
                <a:cubicBezTo>
                  <a:pt x="32" y="21"/>
                  <a:pt x="32" y="21"/>
                  <a:pt x="32" y="21"/>
                </a:cubicBezTo>
                <a:cubicBezTo>
                  <a:pt x="45" y="24"/>
                  <a:pt x="45" y="24"/>
                  <a:pt x="45" y="24"/>
                </a:cubicBezTo>
                <a:cubicBezTo>
                  <a:pt x="47" y="25"/>
                  <a:pt x="48" y="27"/>
                  <a:pt x="48" y="29"/>
                </a:cubicBezTo>
                <a:cubicBezTo>
                  <a:pt x="46" y="33"/>
                  <a:pt x="46" y="33"/>
                  <a:pt x="46" y="33"/>
                </a:cubicBezTo>
                <a:cubicBezTo>
                  <a:pt x="46" y="35"/>
                  <a:pt x="44" y="36"/>
                  <a:pt x="42" y="36"/>
                </a:cubicBezTo>
                <a:cubicBezTo>
                  <a:pt x="30" y="33"/>
                  <a:pt x="30" y="33"/>
                  <a:pt x="30" y="33"/>
                </a:cubicBezTo>
                <a:cubicBezTo>
                  <a:pt x="29" y="35"/>
                  <a:pt x="29" y="35"/>
                  <a:pt x="29" y="35"/>
                </a:cubicBezTo>
                <a:cubicBezTo>
                  <a:pt x="31" y="36"/>
                  <a:pt x="31" y="36"/>
                  <a:pt x="31" y="36"/>
                </a:cubicBezTo>
                <a:cubicBezTo>
                  <a:pt x="31" y="35"/>
                  <a:pt x="31" y="35"/>
                  <a:pt x="31" y="35"/>
                </a:cubicBezTo>
                <a:cubicBezTo>
                  <a:pt x="42" y="38"/>
                  <a:pt x="42" y="38"/>
                  <a:pt x="42" y="38"/>
                </a:cubicBezTo>
                <a:cubicBezTo>
                  <a:pt x="45" y="39"/>
                  <a:pt x="48" y="37"/>
                  <a:pt x="49" y="34"/>
                </a:cubicBezTo>
                <a:cubicBezTo>
                  <a:pt x="50" y="29"/>
                  <a:pt x="50" y="29"/>
                  <a:pt x="50" y="29"/>
                </a:cubicBezTo>
                <a:cubicBezTo>
                  <a:pt x="51" y="26"/>
                  <a:pt x="49" y="23"/>
                  <a:pt x="46" y="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78" name="Freeform 633"/>
          <p:cNvSpPr/>
          <p:nvPr/>
        </p:nvSpPr>
        <p:spPr bwMode="auto">
          <a:xfrm>
            <a:off x="5998552" y="3724960"/>
            <a:ext cx="181030" cy="280121"/>
          </a:xfrm>
          <a:custGeom>
            <a:avLst/>
            <a:gdLst>
              <a:gd name="T0" fmla="*/ 11 w 40"/>
              <a:gd name="T1" fmla="*/ 4 h 62"/>
              <a:gd name="T2" fmla="*/ 13 w 40"/>
              <a:gd name="T3" fmla="*/ 9 h 62"/>
              <a:gd name="T4" fmla="*/ 15 w 40"/>
              <a:gd name="T5" fmla="*/ 12 h 62"/>
              <a:gd name="T6" fmla="*/ 2 w 40"/>
              <a:gd name="T7" fmla="*/ 24 h 62"/>
              <a:gd name="T8" fmla="*/ 2 w 40"/>
              <a:gd name="T9" fmla="*/ 26 h 62"/>
              <a:gd name="T10" fmla="*/ 4 w 40"/>
              <a:gd name="T11" fmla="*/ 26 h 62"/>
              <a:gd name="T12" fmla="*/ 17 w 40"/>
              <a:gd name="T13" fmla="*/ 13 h 62"/>
              <a:gd name="T14" fmla="*/ 17 w 40"/>
              <a:gd name="T15" fmla="*/ 11 h 62"/>
              <a:gd name="T16" fmla="*/ 14 w 40"/>
              <a:gd name="T17" fmla="*/ 8 h 62"/>
              <a:gd name="T18" fmla="*/ 13 w 40"/>
              <a:gd name="T19" fmla="*/ 5 h 62"/>
              <a:gd name="T20" fmla="*/ 16 w 40"/>
              <a:gd name="T21" fmla="*/ 4 h 62"/>
              <a:gd name="T22" fmla="*/ 32 w 40"/>
              <a:gd name="T23" fmla="*/ 2 h 62"/>
              <a:gd name="T24" fmla="*/ 36 w 40"/>
              <a:gd name="T25" fmla="*/ 3 h 62"/>
              <a:gd name="T26" fmla="*/ 37 w 40"/>
              <a:gd name="T27" fmla="*/ 8 h 62"/>
              <a:gd name="T28" fmla="*/ 36 w 40"/>
              <a:gd name="T29" fmla="*/ 24 h 62"/>
              <a:gd name="T30" fmla="*/ 35 w 40"/>
              <a:gd name="T31" fmla="*/ 27 h 62"/>
              <a:gd name="T32" fmla="*/ 32 w 40"/>
              <a:gd name="T33" fmla="*/ 25 h 62"/>
              <a:gd name="T34" fmla="*/ 29 w 40"/>
              <a:gd name="T35" fmla="*/ 22 h 62"/>
              <a:gd name="T36" fmla="*/ 27 w 40"/>
              <a:gd name="T37" fmla="*/ 22 h 62"/>
              <a:gd name="T38" fmla="*/ 14 w 40"/>
              <a:gd name="T39" fmla="*/ 36 h 62"/>
              <a:gd name="T40" fmla="*/ 14 w 40"/>
              <a:gd name="T41" fmla="*/ 36 h 62"/>
              <a:gd name="T42" fmla="*/ 12 w 40"/>
              <a:gd name="T43" fmla="*/ 37 h 62"/>
              <a:gd name="T44" fmla="*/ 10 w 40"/>
              <a:gd name="T45" fmla="*/ 35 h 62"/>
              <a:gd name="T46" fmla="*/ 5 w 40"/>
              <a:gd name="T47" fmla="*/ 33 h 62"/>
              <a:gd name="T48" fmla="*/ 2 w 40"/>
              <a:gd name="T49" fmla="*/ 38 h 62"/>
              <a:gd name="T50" fmla="*/ 0 w 40"/>
              <a:gd name="T51" fmla="*/ 54 h 62"/>
              <a:gd name="T52" fmla="*/ 2 w 40"/>
              <a:gd name="T53" fmla="*/ 60 h 62"/>
              <a:gd name="T54" fmla="*/ 2 w 40"/>
              <a:gd name="T55" fmla="*/ 60 h 62"/>
              <a:gd name="T56" fmla="*/ 8 w 40"/>
              <a:gd name="T57" fmla="*/ 62 h 62"/>
              <a:gd name="T58" fmla="*/ 25 w 40"/>
              <a:gd name="T59" fmla="*/ 60 h 62"/>
              <a:gd name="T60" fmla="*/ 29 w 40"/>
              <a:gd name="T61" fmla="*/ 57 h 62"/>
              <a:gd name="T62" fmla="*/ 28 w 40"/>
              <a:gd name="T63" fmla="*/ 52 h 62"/>
              <a:gd name="T64" fmla="*/ 25 w 40"/>
              <a:gd name="T65" fmla="*/ 50 h 62"/>
              <a:gd name="T66" fmla="*/ 38 w 40"/>
              <a:gd name="T67" fmla="*/ 37 h 62"/>
              <a:gd name="T68" fmla="*/ 38 w 40"/>
              <a:gd name="T69" fmla="*/ 36 h 62"/>
              <a:gd name="T70" fmla="*/ 36 w 40"/>
              <a:gd name="T71" fmla="*/ 36 h 62"/>
              <a:gd name="T72" fmla="*/ 23 w 40"/>
              <a:gd name="T73" fmla="*/ 49 h 62"/>
              <a:gd name="T74" fmla="*/ 23 w 40"/>
              <a:gd name="T75" fmla="*/ 51 h 62"/>
              <a:gd name="T76" fmla="*/ 26 w 40"/>
              <a:gd name="T77" fmla="*/ 54 h 62"/>
              <a:gd name="T78" fmla="*/ 27 w 40"/>
              <a:gd name="T79" fmla="*/ 57 h 62"/>
              <a:gd name="T80" fmla="*/ 25 w 40"/>
              <a:gd name="T81" fmla="*/ 58 h 62"/>
              <a:gd name="T82" fmla="*/ 8 w 40"/>
              <a:gd name="T83" fmla="*/ 60 h 62"/>
              <a:gd name="T84" fmla="*/ 4 w 40"/>
              <a:gd name="T85" fmla="*/ 58 h 62"/>
              <a:gd name="T86" fmla="*/ 3 w 40"/>
              <a:gd name="T87" fmla="*/ 54 h 62"/>
              <a:gd name="T88" fmla="*/ 4 w 40"/>
              <a:gd name="T89" fmla="*/ 38 h 62"/>
              <a:gd name="T90" fmla="*/ 6 w 40"/>
              <a:gd name="T91" fmla="*/ 35 h 62"/>
              <a:gd name="T92" fmla="*/ 8 w 40"/>
              <a:gd name="T93" fmla="*/ 36 h 62"/>
              <a:gd name="T94" fmla="*/ 12 w 40"/>
              <a:gd name="T95" fmla="*/ 39 h 62"/>
              <a:gd name="T96" fmla="*/ 13 w 40"/>
              <a:gd name="T97" fmla="*/ 39 h 62"/>
              <a:gd name="T98" fmla="*/ 26 w 40"/>
              <a:gd name="T99" fmla="*/ 26 h 62"/>
              <a:gd name="T100" fmla="*/ 26 w 40"/>
              <a:gd name="T101" fmla="*/ 26 h 62"/>
              <a:gd name="T102" fmla="*/ 28 w 40"/>
              <a:gd name="T103" fmla="*/ 25 h 62"/>
              <a:gd name="T104" fmla="*/ 30 w 40"/>
              <a:gd name="T105" fmla="*/ 27 h 62"/>
              <a:gd name="T106" fmla="*/ 35 w 40"/>
              <a:gd name="T107" fmla="*/ 29 h 62"/>
              <a:gd name="T108" fmla="*/ 38 w 40"/>
              <a:gd name="T109" fmla="*/ 24 h 62"/>
              <a:gd name="T110" fmla="*/ 40 w 40"/>
              <a:gd name="T111" fmla="*/ 8 h 62"/>
              <a:gd name="T112" fmla="*/ 38 w 40"/>
              <a:gd name="T113" fmla="*/ 2 h 62"/>
              <a:gd name="T114" fmla="*/ 32 w 40"/>
              <a:gd name="T115" fmla="*/ 0 h 62"/>
              <a:gd name="T116" fmla="*/ 15 w 40"/>
              <a:gd name="T117" fmla="*/ 1 h 62"/>
              <a:gd name="T118" fmla="*/ 11 w 40"/>
              <a:gd name="T119" fmla="*/ 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62">
                <a:moveTo>
                  <a:pt x="11" y="4"/>
                </a:moveTo>
                <a:cubicBezTo>
                  <a:pt x="10" y="5"/>
                  <a:pt x="10" y="7"/>
                  <a:pt x="13" y="9"/>
                </a:cubicBezTo>
                <a:cubicBezTo>
                  <a:pt x="15" y="12"/>
                  <a:pt x="15" y="12"/>
                  <a:pt x="15" y="12"/>
                </a:cubicBezTo>
                <a:cubicBezTo>
                  <a:pt x="2" y="24"/>
                  <a:pt x="2" y="24"/>
                  <a:pt x="2" y="24"/>
                </a:cubicBezTo>
                <a:cubicBezTo>
                  <a:pt x="2" y="25"/>
                  <a:pt x="2" y="26"/>
                  <a:pt x="2" y="26"/>
                </a:cubicBezTo>
                <a:cubicBezTo>
                  <a:pt x="3" y="26"/>
                  <a:pt x="4" y="26"/>
                  <a:pt x="4" y="26"/>
                </a:cubicBezTo>
                <a:cubicBezTo>
                  <a:pt x="17" y="13"/>
                  <a:pt x="17" y="13"/>
                  <a:pt x="17" y="13"/>
                </a:cubicBezTo>
                <a:cubicBezTo>
                  <a:pt x="18" y="12"/>
                  <a:pt x="18" y="11"/>
                  <a:pt x="17" y="11"/>
                </a:cubicBezTo>
                <a:cubicBezTo>
                  <a:pt x="14" y="8"/>
                  <a:pt x="14" y="8"/>
                  <a:pt x="14" y="8"/>
                </a:cubicBezTo>
                <a:cubicBezTo>
                  <a:pt x="13" y="7"/>
                  <a:pt x="13" y="6"/>
                  <a:pt x="13" y="5"/>
                </a:cubicBezTo>
                <a:cubicBezTo>
                  <a:pt x="13" y="4"/>
                  <a:pt x="14" y="4"/>
                  <a:pt x="16" y="4"/>
                </a:cubicBezTo>
                <a:cubicBezTo>
                  <a:pt x="32" y="2"/>
                  <a:pt x="32" y="2"/>
                  <a:pt x="32" y="2"/>
                </a:cubicBezTo>
                <a:cubicBezTo>
                  <a:pt x="34" y="2"/>
                  <a:pt x="35" y="2"/>
                  <a:pt x="36" y="3"/>
                </a:cubicBezTo>
                <a:cubicBezTo>
                  <a:pt x="37" y="4"/>
                  <a:pt x="38" y="6"/>
                  <a:pt x="37" y="8"/>
                </a:cubicBezTo>
                <a:cubicBezTo>
                  <a:pt x="36" y="24"/>
                  <a:pt x="36" y="24"/>
                  <a:pt x="36" y="24"/>
                </a:cubicBezTo>
                <a:cubicBezTo>
                  <a:pt x="36" y="25"/>
                  <a:pt x="35" y="26"/>
                  <a:pt x="35" y="27"/>
                </a:cubicBezTo>
                <a:cubicBezTo>
                  <a:pt x="34" y="27"/>
                  <a:pt x="33" y="26"/>
                  <a:pt x="32" y="25"/>
                </a:cubicBezTo>
                <a:cubicBezTo>
                  <a:pt x="29" y="22"/>
                  <a:pt x="29" y="22"/>
                  <a:pt x="29" y="22"/>
                </a:cubicBezTo>
                <a:cubicBezTo>
                  <a:pt x="28" y="22"/>
                  <a:pt x="27" y="22"/>
                  <a:pt x="27" y="22"/>
                </a:cubicBezTo>
                <a:cubicBezTo>
                  <a:pt x="14" y="36"/>
                  <a:pt x="14" y="36"/>
                  <a:pt x="14" y="36"/>
                </a:cubicBezTo>
                <a:cubicBezTo>
                  <a:pt x="14" y="36"/>
                  <a:pt x="14" y="36"/>
                  <a:pt x="14" y="36"/>
                </a:cubicBezTo>
                <a:cubicBezTo>
                  <a:pt x="12" y="37"/>
                  <a:pt x="12" y="37"/>
                  <a:pt x="12" y="37"/>
                </a:cubicBezTo>
                <a:cubicBezTo>
                  <a:pt x="10" y="35"/>
                  <a:pt x="10" y="35"/>
                  <a:pt x="10" y="35"/>
                </a:cubicBezTo>
                <a:cubicBezTo>
                  <a:pt x="8" y="32"/>
                  <a:pt x="6" y="33"/>
                  <a:pt x="5" y="33"/>
                </a:cubicBezTo>
                <a:cubicBezTo>
                  <a:pt x="4" y="33"/>
                  <a:pt x="2" y="34"/>
                  <a:pt x="2" y="38"/>
                </a:cubicBezTo>
                <a:cubicBezTo>
                  <a:pt x="0" y="54"/>
                  <a:pt x="0" y="54"/>
                  <a:pt x="0" y="54"/>
                </a:cubicBezTo>
                <a:cubicBezTo>
                  <a:pt x="0" y="56"/>
                  <a:pt x="1" y="58"/>
                  <a:pt x="2" y="60"/>
                </a:cubicBezTo>
                <a:cubicBezTo>
                  <a:pt x="2" y="60"/>
                  <a:pt x="2" y="60"/>
                  <a:pt x="2" y="60"/>
                </a:cubicBezTo>
                <a:cubicBezTo>
                  <a:pt x="4" y="61"/>
                  <a:pt x="6" y="62"/>
                  <a:pt x="8" y="62"/>
                </a:cubicBezTo>
                <a:cubicBezTo>
                  <a:pt x="25" y="60"/>
                  <a:pt x="25" y="60"/>
                  <a:pt x="25" y="60"/>
                </a:cubicBezTo>
                <a:cubicBezTo>
                  <a:pt x="28" y="60"/>
                  <a:pt x="29" y="58"/>
                  <a:pt x="29" y="57"/>
                </a:cubicBezTo>
                <a:cubicBezTo>
                  <a:pt x="30" y="56"/>
                  <a:pt x="30" y="55"/>
                  <a:pt x="28" y="52"/>
                </a:cubicBezTo>
                <a:cubicBezTo>
                  <a:pt x="25" y="50"/>
                  <a:pt x="25" y="50"/>
                  <a:pt x="25" y="50"/>
                </a:cubicBezTo>
                <a:cubicBezTo>
                  <a:pt x="38" y="37"/>
                  <a:pt x="38" y="37"/>
                  <a:pt x="38" y="37"/>
                </a:cubicBezTo>
                <a:cubicBezTo>
                  <a:pt x="38" y="37"/>
                  <a:pt x="38" y="36"/>
                  <a:pt x="38" y="36"/>
                </a:cubicBezTo>
                <a:cubicBezTo>
                  <a:pt x="37" y="35"/>
                  <a:pt x="36" y="35"/>
                  <a:pt x="36" y="36"/>
                </a:cubicBezTo>
                <a:cubicBezTo>
                  <a:pt x="23" y="49"/>
                  <a:pt x="23" y="49"/>
                  <a:pt x="23" y="49"/>
                </a:cubicBezTo>
                <a:cubicBezTo>
                  <a:pt x="22" y="50"/>
                  <a:pt x="22" y="50"/>
                  <a:pt x="23" y="51"/>
                </a:cubicBezTo>
                <a:cubicBezTo>
                  <a:pt x="26" y="54"/>
                  <a:pt x="26" y="54"/>
                  <a:pt x="26" y="54"/>
                </a:cubicBezTo>
                <a:cubicBezTo>
                  <a:pt x="27" y="55"/>
                  <a:pt x="28" y="56"/>
                  <a:pt x="27" y="57"/>
                </a:cubicBezTo>
                <a:cubicBezTo>
                  <a:pt x="27" y="57"/>
                  <a:pt x="26" y="58"/>
                  <a:pt x="25" y="58"/>
                </a:cubicBezTo>
                <a:cubicBezTo>
                  <a:pt x="8" y="60"/>
                  <a:pt x="8" y="60"/>
                  <a:pt x="8" y="60"/>
                </a:cubicBezTo>
                <a:cubicBezTo>
                  <a:pt x="7" y="60"/>
                  <a:pt x="5" y="59"/>
                  <a:pt x="4" y="58"/>
                </a:cubicBezTo>
                <a:cubicBezTo>
                  <a:pt x="3" y="57"/>
                  <a:pt x="3" y="56"/>
                  <a:pt x="3" y="54"/>
                </a:cubicBezTo>
                <a:cubicBezTo>
                  <a:pt x="4" y="38"/>
                  <a:pt x="4" y="38"/>
                  <a:pt x="4" y="38"/>
                </a:cubicBezTo>
                <a:cubicBezTo>
                  <a:pt x="4" y="36"/>
                  <a:pt x="5" y="35"/>
                  <a:pt x="6" y="35"/>
                </a:cubicBezTo>
                <a:cubicBezTo>
                  <a:pt x="6" y="35"/>
                  <a:pt x="7" y="35"/>
                  <a:pt x="8" y="36"/>
                </a:cubicBezTo>
                <a:cubicBezTo>
                  <a:pt x="12" y="39"/>
                  <a:pt x="12" y="39"/>
                  <a:pt x="12" y="39"/>
                </a:cubicBezTo>
                <a:cubicBezTo>
                  <a:pt x="12" y="40"/>
                  <a:pt x="13" y="40"/>
                  <a:pt x="13" y="39"/>
                </a:cubicBezTo>
                <a:cubicBezTo>
                  <a:pt x="26" y="26"/>
                  <a:pt x="26" y="26"/>
                  <a:pt x="26" y="26"/>
                </a:cubicBezTo>
                <a:cubicBezTo>
                  <a:pt x="26" y="26"/>
                  <a:pt x="26" y="26"/>
                  <a:pt x="26" y="26"/>
                </a:cubicBezTo>
                <a:cubicBezTo>
                  <a:pt x="28" y="25"/>
                  <a:pt x="28" y="25"/>
                  <a:pt x="28" y="25"/>
                </a:cubicBezTo>
                <a:cubicBezTo>
                  <a:pt x="30" y="27"/>
                  <a:pt x="30" y="27"/>
                  <a:pt x="30" y="27"/>
                </a:cubicBezTo>
                <a:cubicBezTo>
                  <a:pt x="33" y="29"/>
                  <a:pt x="34" y="29"/>
                  <a:pt x="35" y="29"/>
                </a:cubicBezTo>
                <a:cubicBezTo>
                  <a:pt x="36" y="28"/>
                  <a:pt x="38" y="27"/>
                  <a:pt x="38" y="24"/>
                </a:cubicBezTo>
                <a:cubicBezTo>
                  <a:pt x="40" y="8"/>
                  <a:pt x="40" y="8"/>
                  <a:pt x="40" y="8"/>
                </a:cubicBezTo>
                <a:cubicBezTo>
                  <a:pt x="40" y="5"/>
                  <a:pt x="39" y="3"/>
                  <a:pt x="38" y="2"/>
                </a:cubicBezTo>
                <a:cubicBezTo>
                  <a:pt x="36" y="0"/>
                  <a:pt x="34" y="0"/>
                  <a:pt x="32" y="0"/>
                </a:cubicBezTo>
                <a:cubicBezTo>
                  <a:pt x="15" y="1"/>
                  <a:pt x="15" y="1"/>
                  <a:pt x="15" y="1"/>
                </a:cubicBezTo>
                <a:cubicBezTo>
                  <a:pt x="12" y="2"/>
                  <a:pt x="11" y="3"/>
                  <a:pt x="11"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1100">
              <a:solidFill>
                <a:prstClr val="white"/>
              </a:solidFill>
            </a:endParaRPr>
          </a:p>
        </p:txBody>
      </p:sp>
      <p:sp>
        <p:nvSpPr>
          <p:cNvPr id="180" name="文本框 179"/>
          <p:cNvSpPr txBox="1"/>
          <p:nvPr/>
        </p:nvSpPr>
        <p:spPr>
          <a:xfrm>
            <a:off x="636905" y="5817235"/>
            <a:ext cx="2399030" cy="645160"/>
          </a:xfrm>
          <a:prstGeom prst="rect">
            <a:avLst/>
          </a:prstGeom>
          <a:noFill/>
        </p:spPr>
        <p:txBody>
          <a:bodyPr wrap="square" rtlCol="0">
            <a:spAutoFit/>
            <a:scene3d>
              <a:camera prst="orthographicFront"/>
              <a:lightRig rig="threePt" dir="t"/>
            </a:scene3d>
            <a:sp3d contourW="12700"/>
          </a:bodyPr>
          <a:lstStyle/>
          <a:p>
            <a:pPr algn="ctr"/>
            <a:r>
              <a:rPr lang="en-US" altLang="zh-CN" b="1" dirty="0">
                <a:solidFill>
                  <a:schemeClr val="tx1">
                    <a:lumMod val="75000"/>
                    <a:lumOff val="25000"/>
                  </a:schemeClr>
                </a:solidFill>
                <a:latin typeface="Arial" panose="020B0604020202020204" pitchFamily="34" charset="0"/>
              </a:rPr>
              <a:t>ALLOWS EASY ACCESS</a:t>
            </a:r>
            <a:endParaRPr lang="en-US" altLang="zh-CN" b="1" dirty="0">
              <a:solidFill>
                <a:schemeClr val="tx1">
                  <a:lumMod val="75000"/>
                  <a:lumOff val="25000"/>
                </a:schemeClr>
              </a:solidFill>
              <a:latin typeface="Arial" panose="020B0604020202020204" pitchFamily="34" charset="0"/>
            </a:endParaRPr>
          </a:p>
        </p:txBody>
      </p:sp>
      <p:sp>
        <p:nvSpPr>
          <p:cNvPr id="183" name="文本框 182"/>
          <p:cNvSpPr txBox="1"/>
          <p:nvPr/>
        </p:nvSpPr>
        <p:spPr>
          <a:xfrm>
            <a:off x="9250045" y="1976120"/>
            <a:ext cx="2399030" cy="922020"/>
          </a:xfrm>
          <a:prstGeom prst="rect">
            <a:avLst/>
          </a:prstGeom>
          <a:noFill/>
        </p:spPr>
        <p:txBody>
          <a:bodyPr wrap="square" rtlCol="0">
            <a:spAutoFit/>
            <a:scene3d>
              <a:camera prst="orthographicFront"/>
              <a:lightRig rig="threePt" dir="t"/>
            </a:scene3d>
            <a:sp3d contourW="12700"/>
          </a:bodyPr>
          <a:lstStyle/>
          <a:p>
            <a:pPr algn="ctr"/>
            <a:r>
              <a:rPr lang="en-US" altLang="zh-CN" b="1" dirty="0">
                <a:solidFill>
                  <a:schemeClr val="tx1">
                    <a:lumMod val="75000"/>
                    <a:lumOff val="25000"/>
                  </a:schemeClr>
                </a:solidFill>
                <a:latin typeface="Arial" panose="020B0604020202020204" pitchFamily="34" charset="0"/>
              </a:rPr>
              <a:t>BE A PART AND GET PROFITED RETURN</a:t>
            </a:r>
            <a:endParaRPr lang="en-US" altLang="zh-CN" b="1" dirty="0">
              <a:solidFill>
                <a:schemeClr val="tx1">
                  <a:lumMod val="75000"/>
                  <a:lumOff val="25000"/>
                </a:schemeClr>
              </a:solidFill>
              <a:latin typeface="Arial" panose="020B0604020202020204" pitchFamily="34" charset="0"/>
            </a:endParaRPr>
          </a:p>
        </p:txBody>
      </p:sp>
      <p:sp>
        <p:nvSpPr>
          <p:cNvPr id="52" name="文本框 51"/>
          <p:cNvSpPr txBox="1"/>
          <p:nvPr/>
        </p:nvSpPr>
        <p:spPr>
          <a:xfrm>
            <a:off x="241858" y="506661"/>
            <a:ext cx="5035550"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USER FRIENDLY</a:t>
            </a:r>
            <a:endParaRPr lang="en-US" altLang="zh-CN" sz="4800" b="1" dirty="0">
              <a:solidFill>
                <a:srgbClr val="2986C9"/>
              </a:solidFill>
              <a:latin typeface="Arial" panose="020B0604020202020204" pitchFamily="34" charset="0"/>
              <a:ea typeface="Arial" panose="020B0604020202020204" pitchFamily="34" charset="0"/>
            </a:endParaRPr>
          </a:p>
        </p:txBody>
      </p:sp>
      <p:pic>
        <p:nvPicPr>
          <p:cNvPr id="100" name="Picture 99"/>
          <p:cNvPicPr/>
          <p:nvPr/>
        </p:nvPicPr>
        <p:blipFill>
          <a:blip r:embed="rId2"/>
          <a:stretch>
            <a:fillRect/>
          </a:stretch>
        </p:blipFill>
        <p:spPr>
          <a:xfrm>
            <a:off x="704215" y="2018030"/>
            <a:ext cx="2331720" cy="3581400"/>
          </a:xfrm>
          <a:prstGeom prst="rect">
            <a:avLst/>
          </a:prstGeom>
          <a:noFill/>
          <a:ln w="9525">
            <a:noFill/>
          </a:ln>
        </p:spPr>
      </p:pic>
      <p:pic>
        <p:nvPicPr>
          <p:cNvPr id="101" name="Picture 100"/>
          <p:cNvPicPr/>
          <p:nvPr/>
        </p:nvPicPr>
        <p:blipFill>
          <a:blip r:embed="rId3"/>
          <a:stretch>
            <a:fillRect/>
          </a:stretch>
        </p:blipFill>
        <p:spPr>
          <a:xfrm>
            <a:off x="9010650" y="2559685"/>
            <a:ext cx="2877185" cy="378079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p:cTn id="7" dur="1000" fill="hold"/>
                                        <p:tgtEl>
                                          <p:spTgt spid="52"/>
                                        </p:tgtEl>
                                        <p:attrNameLst>
                                          <p:attrName>ppt_w</p:attrName>
                                        </p:attrNameLst>
                                      </p:cBhvr>
                                      <p:tavLst>
                                        <p:tav tm="0">
                                          <p:val>
                                            <p:strVal val="#ppt_w+.3"/>
                                          </p:val>
                                        </p:tav>
                                        <p:tav tm="100000">
                                          <p:val>
                                            <p:strVal val="#ppt_w"/>
                                          </p:val>
                                        </p:tav>
                                      </p:tavLst>
                                    </p:anim>
                                    <p:anim calcmode="lin" valueType="num">
                                      <p:cBhvr>
                                        <p:cTn id="8" dur="1000" fill="hold"/>
                                        <p:tgtEl>
                                          <p:spTgt spid="52"/>
                                        </p:tgtEl>
                                        <p:attrNameLst>
                                          <p:attrName>ppt_h</p:attrName>
                                        </p:attrNameLst>
                                      </p:cBhvr>
                                      <p:tavLst>
                                        <p:tav tm="0">
                                          <p:val>
                                            <p:strVal val="#ppt_h"/>
                                          </p:val>
                                        </p:tav>
                                        <p:tav tm="100000">
                                          <p:val>
                                            <p:strVal val="#ppt_h"/>
                                          </p:val>
                                        </p:tav>
                                      </p:tavLst>
                                    </p:anim>
                                    <p:animEffect transition="in" filter="fade">
                                      <p:cBhvr>
                                        <p:cTn id="9" dur="10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900775" y="-34983"/>
            <a:ext cx="13994296" cy="6876288"/>
            <a:chOff x="-900775" y="-34983"/>
            <a:chExt cx="13994296" cy="6876288"/>
          </a:xfrm>
        </p:grpSpPr>
        <p:pic>
          <p:nvPicPr>
            <p:cNvPr id="6" name="图片 5"/>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a:off x="6096373" y="-34983"/>
              <a:ext cx="6997148" cy="6874695"/>
            </a:xfrm>
            <a:prstGeom prst="rect">
              <a:avLst/>
            </a:prstGeom>
          </p:spPr>
        </p:pic>
        <p:pic>
          <p:nvPicPr>
            <p:cNvPr id="7" name="图片 6"/>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flipH="1">
              <a:off x="-900775" y="-33390"/>
              <a:ext cx="6997148" cy="6874695"/>
            </a:xfrm>
            <a:prstGeom prst="rect">
              <a:avLst/>
            </a:prstGeom>
          </p:spPr>
        </p:pic>
      </p:grpSp>
      <p:sp>
        <p:nvSpPr>
          <p:cNvPr id="11" name="文本框 10"/>
          <p:cNvSpPr txBox="1"/>
          <p:nvPr/>
        </p:nvSpPr>
        <p:spPr>
          <a:xfrm>
            <a:off x="5027065" y="1578181"/>
            <a:ext cx="2037080" cy="645160"/>
          </a:xfrm>
          <a:prstGeom prst="rect">
            <a:avLst/>
          </a:prstGeom>
          <a:noFill/>
        </p:spPr>
        <p:txBody>
          <a:bodyPr wrap="none" rtlCol="0">
            <a:spAutoFit/>
          </a:bodyPr>
          <a:lstStyle/>
          <a:p>
            <a:r>
              <a:rPr lang="en-US" altLang="zh-CN" sz="3600" b="1" dirty="0">
                <a:solidFill>
                  <a:srgbClr val="2986C9"/>
                </a:solidFill>
                <a:latin typeface="Arial" panose="020B0604020202020204" pitchFamily="34" charset="0"/>
                <a:ea typeface="Arial" panose="020B0604020202020204" pitchFamily="34" charset="0"/>
              </a:rPr>
              <a:t>Abstract</a:t>
            </a:r>
            <a:endParaRPr lang="en-US" altLang="zh-CN" sz="3600" b="1" dirty="0">
              <a:solidFill>
                <a:srgbClr val="2986C9"/>
              </a:solidFill>
              <a:latin typeface="Arial" panose="020B0604020202020204" pitchFamily="34" charset="0"/>
              <a:ea typeface="Arial" panose="020B0604020202020204" pitchFamily="34" charset="0"/>
            </a:endParaRPr>
          </a:p>
        </p:txBody>
      </p:sp>
      <p:sp>
        <p:nvSpPr>
          <p:cNvPr id="12" name="文本框 11"/>
          <p:cNvSpPr txBox="1"/>
          <p:nvPr/>
        </p:nvSpPr>
        <p:spPr>
          <a:xfrm>
            <a:off x="5000618" y="2579249"/>
            <a:ext cx="2713990" cy="645160"/>
          </a:xfrm>
          <a:prstGeom prst="rect">
            <a:avLst/>
          </a:prstGeom>
          <a:noFill/>
        </p:spPr>
        <p:txBody>
          <a:bodyPr wrap="none" rtlCol="0">
            <a:spAutoFit/>
          </a:bodyPr>
          <a:lstStyle/>
          <a:p>
            <a:r>
              <a:rPr lang="en-US" altLang="zh-CN" sz="3600" b="1" dirty="0">
                <a:solidFill>
                  <a:srgbClr val="2986C9"/>
                </a:solidFill>
                <a:latin typeface="Arial" panose="020B0604020202020204" pitchFamily="34" charset="0"/>
                <a:ea typeface="Arial" panose="020B0604020202020204" pitchFamily="34" charset="0"/>
              </a:rPr>
              <a:t>Technology</a:t>
            </a:r>
            <a:endParaRPr lang="en-US" altLang="zh-CN" sz="3600" b="1" dirty="0">
              <a:solidFill>
                <a:srgbClr val="2986C9"/>
              </a:solidFill>
              <a:latin typeface="Arial" panose="020B0604020202020204" pitchFamily="34" charset="0"/>
              <a:ea typeface="Arial" panose="020B0604020202020204" pitchFamily="34" charset="0"/>
            </a:endParaRPr>
          </a:p>
        </p:txBody>
      </p:sp>
      <p:sp>
        <p:nvSpPr>
          <p:cNvPr id="13" name="文本框 12"/>
          <p:cNvSpPr txBox="1"/>
          <p:nvPr/>
        </p:nvSpPr>
        <p:spPr>
          <a:xfrm>
            <a:off x="5023859" y="3653081"/>
            <a:ext cx="2646680" cy="645160"/>
          </a:xfrm>
          <a:prstGeom prst="rect">
            <a:avLst/>
          </a:prstGeom>
          <a:noFill/>
        </p:spPr>
        <p:txBody>
          <a:bodyPr wrap="none" rtlCol="0">
            <a:spAutoFit/>
          </a:bodyPr>
          <a:lstStyle/>
          <a:p>
            <a:r>
              <a:rPr lang="en-US" altLang="zh-CN" sz="3600" b="1" dirty="0">
                <a:solidFill>
                  <a:srgbClr val="2986C9"/>
                </a:solidFill>
                <a:latin typeface="Arial" panose="020B0604020202020204" pitchFamily="34" charset="0"/>
                <a:ea typeface="Arial" panose="020B0604020202020204" pitchFamily="34" charset="0"/>
              </a:rPr>
              <a:t>References</a:t>
            </a:r>
            <a:endParaRPr lang="en-US" altLang="zh-CN" sz="3600" b="1" dirty="0">
              <a:solidFill>
                <a:srgbClr val="2986C9"/>
              </a:solidFill>
              <a:latin typeface="Arial" panose="020B0604020202020204" pitchFamily="34" charset="0"/>
              <a:ea typeface="Arial" panose="020B0604020202020204" pitchFamily="34" charset="0"/>
            </a:endParaRPr>
          </a:p>
        </p:txBody>
      </p:sp>
      <p:sp>
        <p:nvSpPr>
          <p:cNvPr id="14" name="文本框 13"/>
          <p:cNvSpPr txBox="1"/>
          <p:nvPr/>
        </p:nvSpPr>
        <p:spPr>
          <a:xfrm>
            <a:off x="5000618" y="4726914"/>
            <a:ext cx="3027680" cy="645160"/>
          </a:xfrm>
          <a:prstGeom prst="rect">
            <a:avLst/>
          </a:prstGeom>
          <a:noFill/>
        </p:spPr>
        <p:txBody>
          <a:bodyPr wrap="none" rtlCol="0">
            <a:spAutoFit/>
          </a:bodyPr>
          <a:lstStyle/>
          <a:p>
            <a:r>
              <a:rPr lang="en-US" altLang="zh-CN" sz="3600" b="1" dirty="0">
                <a:solidFill>
                  <a:srgbClr val="2986C9"/>
                </a:solidFill>
                <a:latin typeface="Arial" panose="020B0604020202020204" pitchFamily="34" charset="0"/>
                <a:ea typeface="Arial" panose="020B0604020202020204" pitchFamily="34" charset="0"/>
              </a:rPr>
              <a:t>Methodology</a:t>
            </a:r>
            <a:endParaRPr lang="en-US" altLang="zh-CN" sz="3600" b="1" dirty="0">
              <a:solidFill>
                <a:srgbClr val="2986C9"/>
              </a:solidFill>
              <a:latin typeface="Arial" panose="020B0604020202020204" pitchFamily="34" charset="0"/>
              <a:ea typeface="Arial" panose="020B0604020202020204" pitchFamily="34" charset="0"/>
            </a:endParaRPr>
          </a:p>
        </p:txBody>
      </p:sp>
      <p:sp>
        <p:nvSpPr>
          <p:cNvPr id="15" name="等腰三角形 14"/>
          <p:cNvSpPr>
            <a:spLocks noChangeAspect="1"/>
          </p:cNvSpPr>
          <p:nvPr/>
        </p:nvSpPr>
        <p:spPr>
          <a:xfrm rot="5400000">
            <a:off x="4633374" y="1715139"/>
            <a:ext cx="432000" cy="372414"/>
          </a:xfrm>
          <a:prstGeom prst="triangle">
            <a:avLst/>
          </a:prstGeom>
          <a:solidFill>
            <a:srgbClr val="2986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a:spLocks noChangeAspect="1"/>
          </p:cNvSpPr>
          <p:nvPr/>
        </p:nvSpPr>
        <p:spPr>
          <a:xfrm rot="5400000">
            <a:off x="4633374" y="2716207"/>
            <a:ext cx="432000" cy="372414"/>
          </a:xfrm>
          <a:prstGeom prst="triangle">
            <a:avLst/>
          </a:prstGeom>
          <a:solidFill>
            <a:srgbClr val="2986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等腰三角形 16"/>
          <p:cNvSpPr>
            <a:spLocks noChangeAspect="1"/>
          </p:cNvSpPr>
          <p:nvPr/>
        </p:nvSpPr>
        <p:spPr>
          <a:xfrm rot="5400000">
            <a:off x="4641368" y="3824441"/>
            <a:ext cx="432000" cy="372414"/>
          </a:xfrm>
          <a:prstGeom prst="triangle">
            <a:avLst/>
          </a:prstGeom>
          <a:solidFill>
            <a:srgbClr val="2986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等腰三角形 17"/>
          <p:cNvSpPr>
            <a:spLocks noChangeAspect="1"/>
          </p:cNvSpPr>
          <p:nvPr/>
        </p:nvSpPr>
        <p:spPr>
          <a:xfrm rot="5400000">
            <a:off x="4641368" y="4825509"/>
            <a:ext cx="432000" cy="372414"/>
          </a:xfrm>
          <a:prstGeom prst="triangle">
            <a:avLst/>
          </a:prstGeom>
          <a:solidFill>
            <a:srgbClr val="2986C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3298522" y="1901346"/>
            <a:ext cx="923330" cy="3033844"/>
          </a:xfrm>
          <a:prstGeom prst="rect">
            <a:avLst/>
          </a:prstGeom>
          <a:noFill/>
        </p:spPr>
        <p:txBody>
          <a:bodyPr vert="eaVert" wrap="none" rtlCol="0">
            <a:spAutoFit/>
          </a:bodyPr>
          <a:lstStyle/>
          <a:p>
            <a:r>
              <a:rPr lang="en-US" altLang="zh-CN" sz="4800" b="1" dirty="0" smtClean="0">
                <a:solidFill>
                  <a:srgbClr val="2986C9"/>
                </a:solidFill>
                <a:latin typeface="Arial" panose="020B0604020202020204" pitchFamily="34" charset="0"/>
                <a:ea typeface="Arial" panose="020B0604020202020204" pitchFamily="34" charset="0"/>
              </a:rPr>
              <a:t>CONTENTS</a:t>
            </a:r>
            <a:endParaRPr lang="zh-CN" altLang="en-US" sz="4800" b="1" dirty="0">
              <a:solidFill>
                <a:srgbClr val="2986C9"/>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strVal val="#ppt_w+.3"/>
                                          </p:val>
                                        </p:tav>
                                        <p:tav tm="100000">
                                          <p:val>
                                            <p:strVal val="#ppt_w"/>
                                          </p:val>
                                        </p:tav>
                                      </p:tavLst>
                                    </p:anim>
                                    <p:anim calcmode="lin" valueType="num">
                                      <p:cBhvr>
                                        <p:cTn id="8" dur="1000" fill="hold"/>
                                        <p:tgtEl>
                                          <p:spTgt spid="11"/>
                                        </p:tgtEl>
                                        <p:attrNameLst>
                                          <p:attrName>ppt_h</p:attrName>
                                        </p:attrNameLst>
                                      </p:cBhvr>
                                      <p:tavLst>
                                        <p:tav tm="0">
                                          <p:val>
                                            <p:strVal val="#ppt_h"/>
                                          </p:val>
                                        </p:tav>
                                        <p:tav tm="100000">
                                          <p:val>
                                            <p:strVal val="#ppt_h"/>
                                          </p:val>
                                        </p:tav>
                                      </p:tavLst>
                                    </p:anim>
                                    <p:animEffect transition="in" filter="fade">
                                      <p:cBhvr>
                                        <p:cTn id="9" dur="1000"/>
                                        <p:tgtEl>
                                          <p:spTgt spid="11"/>
                                        </p:tgtEl>
                                      </p:cBhvr>
                                    </p:animEffect>
                                  </p:childTnLst>
                                </p:cTn>
                              </p:par>
                            </p:childTnLst>
                          </p:cTn>
                        </p:par>
                        <p:par>
                          <p:cTn id="10" fill="hold">
                            <p:stCondLst>
                              <p:cond delay="1000"/>
                            </p:stCondLst>
                            <p:childTnLst>
                              <p:par>
                                <p:cTn id="11" presetID="50" presetClass="entr" presetSubtype="0" decel="10000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p:cTn id="13" dur="1000" fill="hold"/>
                                        <p:tgtEl>
                                          <p:spTgt spid="12"/>
                                        </p:tgtEl>
                                        <p:attrNameLst>
                                          <p:attrName>ppt_w</p:attrName>
                                        </p:attrNameLst>
                                      </p:cBhvr>
                                      <p:tavLst>
                                        <p:tav tm="0">
                                          <p:val>
                                            <p:strVal val="#ppt_w+.3"/>
                                          </p:val>
                                        </p:tav>
                                        <p:tav tm="100000">
                                          <p:val>
                                            <p:strVal val="#ppt_w"/>
                                          </p:val>
                                        </p:tav>
                                      </p:tavLst>
                                    </p:anim>
                                    <p:anim calcmode="lin" valueType="num">
                                      <p:cBhvr>
                                        <p:cTn id="14" dur="1000" fill="hold"/>
                                        <p:tgtEl>
                                          <p:spTgt spid="12"/>
                                        </p:tgtEl>
                                        <p:attrNameLst>
                                          <p:attrName>ppt_h</p:attrName>
                                        </p:attrNameLst>
                                      </p:cBhvr>
                                      <p:tavLst>
                                        <p:tav tm="0">
                                          <p:val>
                                            <p:strVal val="#ppt_h"/>
                                          </p:val>
                                        </p:tav>
                                        <p:tav tm="100000">
                                          <p:val>
                                            <p:strVal val="#ppt_h"/>
                                          </p:val>
                                        </p:tav>
                                      </p:tavLst>
                                    </p:anim>
                                    <p:animEffect transition="in" filter="fade">
                                      <p:cBhvr>
                                        <p:cTn id="15" dur="1000"/>
                                        <p:tgtEl>
                                          <p:spTgt spid="12"/>
                                        </p:tgtEl>
                                      </p:cBhvr>
                                    </p:animEffect>
                                  </p:childTnLst>
                                </p:cTn>
                              </p:par>
                            </p:childTnLst>
                          </p:cTn>
                        </p:par>
                        <p:par>
                          <p:cTn id="16" fill="hold">
                            <p:stCondLst>
                              <p:cond delay="2000"/>
                            </p:stCondLst>
                            <p:childTnLst>
                              <p:par>
                                <p:cTn id="17" presetID="50" presetClass="entr" presetSubtype="0" decel="10000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1000" fill="hold"/>
                                        <p:tgtEl>
                                          <p:spTgt spid="13"/>
                                        </p:tgtEl>
                                        <p:attrNameLst>
                                          <p:attrName>ppt_w</p:attrName>
                                        </p:attrNameLst>
                                      </p:cBhvr>
                                      <p:tavLst>
                                        <p:tav tm="0">
                                          <p:val>
                                            <p:strVal val="#ppt_w+.3"/>
                                          </p:val>
                                        </p:tav>
                                        <p:tav tm="100000">
                                          <p:val>
                                            <p:strVal val="#ppt_w"/>
                                          </p:val>
                                        </p:tav>
                                      </p:tavLst>
                                    </p:anim>
                                    <p:anim calcmode="lin" valueType="num">
                                      <p:cBhvr>
                                        <p:cTn id="20" dur="1000" fill="hold"/>
                                        <p:tgtEl>
                                          <p:spTgt spid="13"/>
                                        </p:tgtEl>
                                        <p:attrNameLst>
                                          <p:attrName>ppt_h</p:attrName>
                                        </p:attrNameLst>
                                      </p:cBhvr>
                                      <p:tavLst>
                                        <p:tav tm="0">
                                          <p:val>
                                            <p:strVal val="#ppt_h"/>
                                          </p:val>
                                        </p:tav>
                                        <p:tav tm="100000">
                                          <p:val>
                                            <p:strVal val="#ppt_h"/>
                                          </p:val>
                                        </p:tav>
                                      </p:tavLst>
                                    </p:anim>
                                    <p:animEffect transition="in" filter="fade">
                                      <p:cBhvr>
                                        <p:cTn id="21" dur="1000"/>
                                        <p:tgtEl>
                                          <p:spTgt spid="13"/>
                                        </p:tgtEl>
                                      </p:cBhvr>
                                    </p:animEffect>
                                  </p:childTnLst>
                                </p:cTn>
                              </p:par>
                            </p:childTnLst>
                          </p:cTn>
                        </p:par>
                        <p:par>
                          <p:cTn id="22" fill="hold">
                            <p:stCondLst>
                              <p:cond delay="3000"/>
                            </p:stCondLst>
                            <p:childTnLst>
                              <p:par>
                                <p:cTn id="23" presetID="50" presetClass="entr" presetSubtype="0" decel="100000"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p:cTn id="25" dur="1000" fill="hold"/>
                                        <p:tgtEl>
                                          <p:spTgt spid="14"/>
                                        </p:tgtEl>
                                        <p:attrNameLst>
                                          <p:attrName>ppt_w</p:attrName>
                                        </p:attrNameLst>
                                      </p:cBhvr>
                                      <p:tavLst>
                                        <p:tav tm="0">
                                          <p:val>
                                            <p:strVal val="#ppt_w+.3"/>
                                          </p:val>
                                        </p:tav>
                                        <p:tav tm="100000">
                                          <p:val>
                                            <p:strVal val="#ppt_w"/>
                                          </p:val>
                                        </p:tav>
                                      </p:tavLst>
                                    </p:anim>
                                    <p:anim calcmode="lin" valueType="num">
                                      <p:cBhvr>
                                        <p:cTn id="26" dur="1000" fill="hold"/>
                                        <p:tgtEl>
                                          <p:spTgt spid="14"/>
                                        </p:tgtEl>
                                        <p:attrNameLst>
                                          <p:attrName>ppt_h</p:attrName>
                                        </p:attrNameLst>
                                      </p:cBhvr>
                                      <p:tavLst>
                                        <p:tav tm="0">
                                          <p:val>
                                            <p:strVal val="#ppt_h"/>
                                          </p:val>
                                        </p:tav>
                                        <p:tav tm="100000">
                                          <p:val>
                                            <p:strVal val="#ppt_h"/>
                                          </p:val>
                                        </p:tav>
                                      </p:tavLst>
                                    </p:anim>
                                    <p:animEffect transition="in" filter="fade">
                                      <p:cBhvr>
                                        <p:cTn id="27"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a:off x="6096373" y="-34983"/>
            <a:ext cx="6997148" cy="6874695"/>
          </a:xfrm>
          <a:prstGeom prst="rect">
            <a:avLst/>
          </a:prstGeom>
        </p:spPr>
      </p:pic>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flipH="1">
            <a:off x="-900775" y="-33390"/>
            <a:ext cx="6997148" cy="6874695"/>
          </a:xfrm>
          <a:prstGeom prst="rect">
            <a:avLst/>
          </a:prstGeom>
        </p:spPr>
      </p:pic>
      <p:sp>
        <p:nvSpPr>
          <p:cNvPr id="4" name="文本框 3"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2724944" y="2248202"/>
            <a:ext cx="6742857" cy="2308324"/>
          </a:xfrm>
          <a:prstGeom prst="rect">
            <a:avLst/>
          </a:prstGeom>
          <a:noFill/>
        </p:spPr>
        <p:txBody>
          <a:bodyPr wrap="square" rtlCol="0">
            <a:spAutoFit/>
          </a:bodyPr>
          <a:lstStyle/>
          <a:p>
            <a:pPr algn="ctr"/>
            <a:r>
              <a:rPr lang="en-US" altLang="zh-CN" sz="7200" b="1" dirty="0" smtClean="0">
                <a:solidFill>
                  <a:srgbClr val="2986C9"/>
                </a:solidFill>
                <a:latin typeface="Arial" panose="020B0604020202020204" pitchFamily="34" charset="0"/>
                <a:ea typeface="Arial" panose="020B0604020202020204" pitchFamily="34" charset="0"/>
                <a:cs typeface="Arial" panose="020B0604020202020204" pitchFamily="34" charset="0"/>
              </a:rPr>
              <a:t>Thank </a:t>
            </a:r>
            <a:r>
              <a:rPr lang="en-US" altLang="zh-CN" sz="7200" b="1" dirty="0">
                <a:solidFill>
                  <a:srgbClr val="2986C9"/>
                </a:solidFill>
                <a:latin typeface="Arial" panose="020B0604020202020204" pitchFamily="34" charset="0"/>
                <a:ea typeface="Arial" panose="020B0604020202020204" pitchFamily="34" charset="0"/>
                <a:cs typeface="Arial" panose="020B0604020202020204" pitchFamily="34" charset="0"/>
              </a:rPr>
              <a:t>you for listening</a:t>
            </a:r>
            <a:endParaRPr lang="zh-CN" altLang="en-US" sz="7200" b="1" dirty="0">
              <a:solidFill>
                <a:srgbClr val="2986C9"/>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750" fill="hold"/>
                                        <p:tgtEl>
                                          <p:spTgt spid="4"/>
                                        </p:tgtEl>
                                        <p:attrNameLst>
                                          <p:attrName>ppt_w</p:attrName>
                                        </p:attrNameLst>
                                      </p:cBhvr>
                                      <p:tavLst>
                                        <p:tav tm="0">
                                          <p:val>
                                            <p:fltVal val="0"/>
                                          </p:val>
                                        </p:tav>
                                        <p:tav tm="100000">
                                          <p:val>
                                            <p:strVal val="#ppt_w"/>
                                          </p:val>
                                        </p:tav>
                                      </p:tavLst>
                                    </p:anim>
                                    <p:anim calcmode="lin" valueType="num">
                                      <p:cBhvr>
                                        <p:cTn id="8" dur="750" fill="hold"/>
                                        <p:tgtEl>
                                          <p:spTgt spid="4"/>
                                        </p:tgtEl>
                                        <p:attrNameLst>
                                          <p:attrName>ppt_h</p:attrName>
                                        </p:attrNameLst>
                                      </p:cBhvr>
                                      <p:tavLst>
                                        <p:tav tm="0">
                                          <p:val>
                                            <p:fltVal val="0"/>
                                          </p:val>
                                        </p:tav>
                                        <p:tav tm="100000">
                                          <p:val>
                                            <p:strVal val="#ppt_h"/>
                                          </p:val>
                                        </p:tav>
                                      </p:tavLst>
                                    </p:anim>
                                    <p:animEffect transition="in" filter="fade">
                                      <p:cBhvr>
                                        <p:cTn id="9"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900775" y="-34983"/>
            <a:ext cx="13994296" cy="6876288"/>
            <a:chOff x="-900775" y="-34983"/>
            <a:chExt cx="13994296" cy="6876288"/>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a:off x="6096373" y="-34983"/>
              <a:ext cx="6997148" cy="6874695"/>
            </a:xfrm>
            <a:prstGeom prst="rect">
              <a:avLst/>
            </a:prstGeom>
          </p:spPr>
        </p:pic>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flipH="1">
              <a:off x="-900775" y="-33390"/>
              <a:ext cx="6997148" cy="6874695"/>
            </a:xfrm>
            <a:prstGeom prst="rect">
              <a:avLst/>
            </a:prstGeom>
          </p:spPr>
        </p:pic>
      </p:grpSp>
      <p:sp>
        <p:nvSpPr>
          <p:cNvPr id="6" name="文本框 5"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5168751" y="1113221"/>
            <a:ext cx="2841069" cy="2215991"/>
          </a:xfrm>
          <a:prstGeom prst="rect">
            <a:avLst/>
          </a:prstGeom>
          <a:noFill/>
        </p:spPr>
        <p:txBody>
          <a:bodyPr wrap="square" rtlCol="0">
            <a:spAutoFit/>
          </a:bodyPr>
          <a:lstStyle/>
          <a:p>
            <a:r>
              <a:rPr lang="en-US" altLang="zh-CN" sz="13800" b="1" dirty="0" smtClean="0">
                <a:solidFill>
                  <a:srgbClr val="2986C9"/>
                </a:solidFill>
                <a:latin typeface="Arial" panose="020B0604020202020204" pitchFamily="34" charset="0"/>
                <a:ea typeface="Arial" panose="020B0604020202020204" pitchFamily="34" charset="0"/>
                <a:cs typeface="Arial" panose="020B0604020202020204" pitchFamily="34" charset="0"/>
              </a:rPr>
              <a:t>01</a:t>
            </a:r>
            <a:endParaRPr lang="zh-CN" altLang="en-US" sz="13800" b="1" dirty="0">
              <a:solidFill>
                <a:srgbClr val="2986C9"/>
              </a:solidFill>
              <a:latin typeface="Arial" panose="020B0604020202020204" pitchFamily="34" charset="0"/>
              <a:ea typeface="Arial" panose="020B0604020202020204" pitchFamily="34" charset="0"/>
              <a:cs typeface="Arial" panose="020B0604020202020204" pitchFamily="34" charset="0"/>
            </a:endParaRPr>
          </a:p>
        </p:txBody>
      </p:sp>
      <p:sp>
        <p:nvSpPr>
          <p:cNvPr id="7" name="文本框 6"/>
          <p:cNvSpPr txBox="1"/>
          <p:nvPr/>
        </p:nvSpPr>
        <p:spPr>
          <a:xfrm>
            <a:off x="3909115" y="3749141"/>
            <a:ext cx="4374515" cy="1014730"/>
          </a:xfrm>
          <a:prstGeom prst="rect">
            <a:avLst/>
          </a:prstGeom>
          <a:noFill/>
        </p:spPr>
        <p:txBody>
          <a:bodyPr wrap="none" rtlCol="0">
            <a:spAutoFit/>
          </a:bodyPr>
          <a:lstStyle/>
          <a:p>
            <a:pPr algn="ctr"/>
            <a:r>
              <a:rPr lang="en-US" altLang="zh-CN" sz="6000" b="1" dirty="0">
                <a:solidFill>
                  <a:srgbClr val="2986C9"/>
                </a:solidFill>
                <a:latin typeface="Arial" panose="020B0604020202020204" pitchFamily="34" charset="0"/>
                <a:ea typeface="Arial" panose="020B0604020202020204" pitchFamily="34" charset="0"/>
              </a:rPr>
              <a:t>ABSTRACT</a:t>
            </a:r>
            <a:endParaRPr lang="en-US" altLang="zh-CN" sz="6000" b="1" dirty="0">
              <a:solidFill>
                <a:srgbClr val="2986C9"/>
              </a:solidFill>
              <a:latin typeface="Arial" panose="020B0604020202020204" pitchFamily="34" charset="0"/>
              <a:ea typeface="Arial" panose="020B0604020202020204" pitchFamily="34" charset="0"/>
            </a:endParaRPr>
          </a:p>
        </p:txBody>
      </p:sp>
      <p:cxnSp>
        <p:nvCxnSpPr>
          <p:cNvPr id="9" name="直接连接符 8"/>
          <p:cNvCxnSpPr/>
          <p:nvPr/>
        </p:nvCxnSpPr>
        <p:spPr>
          <a:xfrm rot="16200000">
            <a:off x="6096372" y="2987717"/>
            <a:ext cx="0" cy="719567"/>
          </a:xfrm>
          <a:prstGeom prst="line">
            <a:avLst/>
          </a:prstGeom>
          <a:ln w="28575">
            <a:solidFill>
              <a:srgbClr val="2986C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strVal val="#ppt_w+.3"/>
                                          </p:val>
                                        </p:tav>
                                        <p:tav tm="100000">
                                          <p:val>
                                            <p:strVal val="#ppt_w"/>
                                          </p:val>
                                        </p:tav>
                                      </p:tavLst>
                                    </p:anim>
                                    <p:anim calcmode="lin" valueType="num">
                                      <p:cBhvr>
                                        <p:cTn id="8" dur="1000" fill="hold"/>
                                        <p:tgtEl>
                                          <p:spTgt spid="7"/>
                                        </p:tgtEl>
                                        <p:attrNameLst>
                                          <p:attrName>ppt_h</p:attrName>
                                        </p:attrNameLst>
                                      </p:cBhvr>
                                      <p:tavLst>
                                        <p:tav tm="0">
                                          <p:val>
                                            <p:strVal val="#ppt_h"/>
                                          </p:val>
                                        </p:tav>
                                        <p:tav tm="100000">
                                          <p:val>
                                            <p:strVal val="#ppt_h"/>
                                          </p:val>
                                        </p:tav>
                                      </p:tavLst>
                                    </p:anim>
                                    <p:animEffect transition="in" filter="fade">
                                      <p:cBhvr>
                                        <p:cTn id="9"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7" name="文本框 16"/>
          <p:cNvSpPr txBox="1"/>
          <p:nvPr/>
        </p:nvSpPr>
        <p:spPr>
          <a:xfrm>
            <a:off x="241858" y="506661"/>
            <a:ext cx="5227320"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WHY AGROBOT?</a:t>
            </a:r>
            <a:endParaRPr lang="en-US" altLang="zh-CN" sz="4800" b="1" dirty="0">
              <a:solidFill>
                <a:srgbClr val="2986C9"/>
              </a:solidFill>
              <a:latin typeface="Arial" panose="020B0604020202020204" pitchFamily="34" charset="0"/>
              <a:ea typeface="Arial" panose="020B0604020202020204" pitchFamily="34" charset="0"/>
            </a:endParaRPr>
          </a:p>
        </p:txBody>
      </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607435" y="2487868"/>
            <a:ext cx="4316004" cy="4165102"/>
            <a:chOff x="3171254" y="1303858"/>
            <a:chExt cx="5582385" cy="5387207"/>
          </a:xfrm>
        </p:grpSpPr>
        <p:grpSp>
          <p:nvGrpSpPr>
            <p:cNvPr id="28" name="Group 4"/>
            <p:cNvGrpSpPr/>
            <p:nvPr/>
          </p:nvGrpSpPr>
          <p:grpSpPr>
            <a:xfrm>
              <a:off x="3171254" y="1756729"/>
              <a:ext cx="5362896" cy="4934336"/>
              <a:chOff x="2786849" y="507805"/>
              <a:chExt cx="6456134" cy="5940211"/>
            </a:xfrm>
            <a:solidFill>
              <a:schemeClr val="tx2">
                <a:alpha val="5000"/>
              </a:schemeClr>
            </a:solidFill>
          </p:grpSpPr>
          <p:sp>
            <p:nvSpPr>
              <p:cNvPr id="42" name="Freeform 39"/>
              <p:cNvSpPr>
                <a:spLocks noEditPoints="1"/>
              </p:cNvSpPr>
              <p:nvPr/>
            </p:nvSpPr>
            <p:spPr bwMode="auto">
              <a:xfrm>
                <a:off x="3928233" y="4747508"/>
                <a:ext cx="762037" cy="943209"/>
              </a:xfrm>
              <a:custGeom>
                <a:avLst/>
                <a:gdLst>
                  <a:gd name="T0" fmla="*/ 43 w 1436"/>
                  <a:gd name="T1" fmla="*/ 1768 h 1781"/>
                  <a:gd name="T2" fmla="*/ 94 w 1436"/>
                  <a:gd name="T3" fmla="*/ 1780 h 1781"/>
                  <a:gd name="T4" fmla="*/ 1342 w 1436"/>
                  <a:gd name="T5" fmla="*/ 1781 h 1781"/>
                  <a:gd name="T6" fmla="*/ 1436 w 1436"/>
                  <a:gd name="T7" fmla="*/ 1692 h 1781"/>
                  <a:gd name="T8" fmla="*/ 0 w 1436"/>
                  <a:gd name="T9" fmla="*/ 572 h 1781"/>
                  <a:gd name="T10" fmla="*/ 132 w 1436"/>
                  <a:gd name="T11" fmla="*/ 1400 h 1781"/>
                  <a:gd name="T12" fmla="*/ 292 w 1436"/>
                  <a:gd name="T13" fmla="*/ 1244 h 1781"/>
                  <a:gd name="T14" fmla="*/ 632 w 1436"/>
                  <a:gd name="T15" fmla="*/ 1400 h 1781"/>
                  <a:gd name="T16" fmla="*/ 472 w 1436"/>
                  <a:gd name="T17" fmla="*/ 1244 h 1781"/>
                  <a:gd name="T18" fmla="*/ 1336 w 1436"/>
                  <a:gd name="T19" fmla="*/ 780 h 1781"/>
                  <a:gd name="T20" fmla="*/ 1120 w 1436"/>
                  <a:gd name="T21" fmla="*/ 680 h 1781"/>
                  <a:gd name="T22" fmla="*/ 1336 w 1436"/>
                  <a:gd name="T23" fmla="*/ 780 h 1781"/>
                  <a:gd name="T24" fmla="*/ 1120 w 1436"/>
                  <a:gd name="T25" fmla="*/ 1076 h 1781"/>
                  <a:gd name="T26" fmla="*/ 1336 w 1436"/>
                  <a:gd name="T27" fmla="*/ 976 h 1781"/>
                  <a:gd name="T28" fmla="*/ 1148 w 1436"/>
                  <a:gd name="T29" fmla="*/ 1692 h 1781"/>
                  <a:gd name="T30" fmla="*/ 1308 w 1436"/>
                  <a:gd name="T31" fmla="*/ 1244 h 1781"/>
                  <a:gd name="T32" fmla="*/ 972 w 1436"/>
                  <a:gd name="T33" fmla="*/ 1400 h 1781"/>
                  <a:gd name="T34" fmla="*/ 812 w 1436"/>
                  <a:gd name="T35" fmla="*/ 1244 h 1781"/>
                  <a:gd name="T36" fmla="*/ 992 w 1436"/>
                  <a:gd name="T37" fmla="*/ 780 h 1781"/>
                  <a:gd name="T38" fmla="*/ 776 w 1436"/>
                  <a:gd name="T39" fmla="*/ 680 h 1781"/>
                  <a:gd name="T40" fmla="*/ 992 w 1436"/>
                  <a:gd name="T41" fmla="*/ 780 h 1781"/>
                  <a:gd name="T42" fmla="*/ 776 w 1436"/>
                  <a:gd name="T43" fmla="*/ 1076 h 1781"/>
                  <a:gd name="T44" fmla="*/ 992 w 1436"/>
                  <a:gd name="T45" fmla="*/ 976 h 1781"/>
                  <a:gd name="T46" fmla="*/ 804 w 1436"/>
                  <a:gd name="T47" fmla="*/ 1692 h 1781"/>
                  <a:gd name="T48" fmla="*/ 964 w 1436"/>
                  <a:gd name="T49" fmla="*/ 1536 h 1781"/>
                  <a:gd name="T50" fmla="*/ 632 w 1436"/>
                  <a:gd name="T51" fmla="*/ 808 h 1781"/>
                  <a:gd name="T52" fmla="*/ 472 w 1436"/>
                  <a:gd name="T53" fmla="*/ 652 h 1781"/>
                  <a:gd name="T54" fmla="*/ 656 w 1436"/>
                  <a:gd name="T55" fmla="*/ 1076 h 1781"/>
                  <a:gd name="T56" fmla="*/ 440 w 1436"/>
                  <a:gd name="T57" fmla="*/ 976 h 1781"/>
                  <a:gd name="T58" fmla="*/ 656 w 1436"/>
                  <a:gd name="T59" fmla="*/ 1076 h 1781"/>
                  <a:gd name="T60" fmla="*/ 440 w 1436"/>
                  <a:gd name="T61" fmla="*/ 1664 h 1781"/>
                  <a:gd name="T62" fmla="*/ 656 w 1436"/>
                  <a:gd name="T63" fmla="*/ 1564 h 1781"/>
                  <a:gd name="T64" fmla="*/ 132 w 1436"/>
                  <a:gd name="T65" fmla="*/ 808 h 1781"/>
                  <a:gd name="T66" fmla="*/ 292 w 1436"/>
                  <a:gd name="T67" fmla="*/ 652 h 1781"/>
                  <a:gd name="T68" fmla="*/ 288 w 1436"/>
                  <a:gd name="T69" fmla="*/ 1104 h 1781"/>
                  <a:gd name="T70" fmla="*/ 128 w 1436"/>
                  <a:gd name="T71" fmla="*/ 948 h 1781"/>
                  <a:gd name="T72" fmla="*/ 316 w 1436"/>
                  <a:gd name="T73" fmla="*/ 1664 h 1781"/>
                  <a:gd name="T74" fmla="*/ 100 w 1436"/>
                  <a:gd name="T75" fmla="*/ 1564 h 1781"/>
                  <a:gd name="T76" fmla="*/ 316 w 1436"/>
                  <a:gd name="T77" fmla="*/ 1664 h 1781"/>
                  <a:gd name="T78" fmla="*/ 1342 w 1436"/>
                  <a:gd name="T79" fmla="*/ 0 h 1781"/>
                  <a:gd name="T80" fmla="*/ 42 w 1436"/>
                  <a:gd name="T81" fmla="*/ 16 h 1781"/>
                  <a:gd name="T82" fmla="*/ 0 w 1436"/>
                  <a:gd name="T83" fmla="*/ 89 h 1781"/>
                  <a:gd name="T84" fmla="*/ 1436 w 1436"/>
                  <a:gd name="T85" fmla="*/ 509 h 1781"/>
                  <a:gd name="T86" fmla="*/ 1344 w 1436"/>
                  <a:gd name="T87" fmla="*/ 444 h 1781"/>
                  <a:gd name="T88" fmla="*/ 1344 w 1436"/>
                  <a:gd name="T89" fmla="*/ 444 h 1781"/>
                  <a:gd name="T90" fmla="*/ 1220 w 1436"/>
                  <a:gd name="T91" fmla="*/ 720 h 1781"/>
                  <a:gd name="T92" fmla="*/ 1284 w 1436"/>
                  <a:gd name="T93" fmla="*/ 720 h 1781"/>
                  <a:gd name="T94" fmla="*/ 1220 w 1436"/>
                  <a:gd name="T95" fmla="*/ 784 h 1781"/>
                  <a:gd name="T96" fmla="*/ 1180 w 1436"/>
                  <a:gd name="T97" fmla="*/ 1012 h 1781"/>
                  <a:gd name="T98" fmla="*/ 1180 w 1436"/>
                  <a:gd name="T99" fmla="*/ 1460 h 1781"/>
                  <a:gd name="T100" fmla="*/ 1284 w 1436"/>
                  <a:gd name="T101" fmla="*/ 1492 h 1781"/>
                  <a:gd name="T102" fmla="*/ 1284 w 1436"/>
                  <a:gd name="T103" fmla="*/ 1492 h 1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36" h="1781">
                    <a:moveTo>
                      <a:pt x="0" y="1692"/>
                    </a:moveTo>
                    <a:cubicBezTo>
                      <a:pt x="0" y="1693"/>
                      <a:pt x="0" y="1694"/>
                      <a:pt x="0" y="1694"/>
                    </a:cubicBezTo>
                    <a:cubicBezTo>
                      <a:pt x="0" y="1696"/>
                      <a:pt x="1" y="1698"/>
                      <a:pt x="1" y="1700"/>
                    </a:cubicBezTo>
                    <a:cubicBezTo>
                      <a:pt x="3" y="1728"/>
                      <a:pt x="19" y="1753"/>
                      <a:pt x="43" y="1768"/>
                    </a:cubicBezTo>
                    <a:cubicBezTo>
                      <a:pt x="28" y="1758"/>
                      <a:pt x="17" y="1745"/>
                      <a:pt x="9" y="1729"/>
                    </a:cubicBezTo>
                    <a:cubicBezTo>
                      <a:pt x="17" y="1745"/>
                      <a:pt x="28" y="1758"/>
                      <a:pt x="43" y="1767"/>
                    </a:cubicBezTo>
                    <a:cubicBezTo>
                      <a:pt x="57" y="1777"/>
                      <a:pt x="75" y="1781"/>
                      <a:pt x="94" y="1781"/>
                    </a:cubicBezTo>
                    <a:cubicBezTo>
                      <a:pt x="94" y="1780"/>
                      <a:pt x="94" y="1780"/>
                      <a:pt x="94" y="1780"/>
                    </a:cubicBezTo>
                    <a:cubicBezTo>
                      <a:pt x="94" y="1780"/>
                      <a:pt x="94" y="1780"/>
                      <a:pt x="94" y="1780"/>
                    </a:cubicBezTo>
                    <a:cubicBezTo>
                      <a:pt x="1342" y="1780"/>
                      <a:pt x="1342" y="1780"/>
                      <a:pt x="1342" y="1780"/>
                    </a:cubicBezTo>
                    <a:cubicBezTo>
                      <a:pt x="1342" y="1780"/>
                      <a:pt x="1342" y="1780"/>
                      <a:pt x="1342" y="1780"/>
                    </a:cubicBezTo>
                    <a:cubicBezTo>
                      <a:pt x="1342" y="1781"/>
                      <a:pt x="1342" y="1781"/>
                      <a:pt x="1342" y="1781"/>
                    </a:cubicBezTo>
                    <a:cubicBezTo>
                      <a:pt x="1360" y="1781"/>
                      <a:pt x="1376" y="1777"/>
                      <a:pt x="1390" y="1769"/>
                    </a:cubicBezTo>
                    <a:cubicBezTo>
                      <a:pt x="1396" y="1765"/>
                      <a:pt x="1403" y="1761"/>
                      <a:pt x="1408" y="1755"/>
                    </a:cubicBezTo>
                    <a:cubicBezTo>
                      <a:pt x="1403" y="1761"/>
                      <a:pt x="1396" y="1766"/>
                      <a:pt x="1389" y="1770"/>
                    </a:cubicBezTo>
                    <a:cubicBezTo>
                      <a:pt x="1417" y="1754"/>
                      <a:pt x="1436" y="1725"/>
                      <a:pt x="1436" y="1692"/>
                    </a:cubicBezTo>
                    <a:cubicBezTo>
                      <a:pt x="1436" y="1689"/>
                      <a:pt x="1436" y="1689"/>
                      <a:pt x="1436" y="1689"/>
                    </a:cubicBezTo>
                    <a:cubicBezTo>
                      <a:pt x="1436" y="576"/>
                      <a:pt x="1436" y="576"/>
                      <a:pt x="1436" y="576"/>
                    </a:cubicBezTo>
                    <a:cubicBezTo>
                      <a:pt x="1436" y="572"/>
                      <a:pt x="1436" y="572"/>
                      <a:pt x="1436" y="572"/>
                    </a:cubicBezTo>
                    <a:cubicBezTo>
                      <a:pt x="0" y="572"/>
                      <a:pt x="0" y="572"/>
                      <a:pt x="0" y="572"/>
                    </a:cubicBezTo>
                    <a:lnTo>
                      <a:pt x="0" y="1692"/>
                    </a:lnTo>
                    <a:close/>
                    <a:moveTo>
                      <a:pt x="320" y="1372"/>
                    </a:moveTo>
                    <a:cubicBezTo>
                      <a:pt x="320" y="1387"/>
                      <a:pt x="307" y="1400"/>
                      <a:pt x="292" y="1400"/>
                    </a:cubicBezTo>
                    <a:cubicBezTo>
                      <a:pt x="132" y="1400"/>
                      <a:pt x="132" y="1400"/>
                      <a:pt x="132" y="1400"/>
                    </a:cubicBezTo>
                    <a:cubicBezTo>
                      <a:pt x="117" y="1400"/>
                      <a:pt x="104" y="1387"/>
                      <a:pt x="104" y="1372"/>
                    </a:cubicBezTo>
                    <a:cubicBezTo>
                      <a:pt x="104" y="1272"/>
                      <a:pt x="104" y="1272"/>
                      <a:pt x="104" y="1272"/>
                    </a:cubicBezTo>
                    <a:cubicBezTo>
                      <a:pt x="104" y="1257"/>
                      <a:pt x="117" y="1244"/>
                      <a:pt x="132" y="1244"/>
                    </a:cubicBezTo>
                    <a:cubicBezTo>
                      <a:pt x="292" y="1244"/>
                      <a:pt x="292" y="1244"/>
                      <a:pt x="292" y="1244"/>
                    </a:cubicBezTo>
                    <a:cubicBezTo>
                      <a:pt x="307" y="1244"/>
                      <a:pt x="320" y="1257"/>
                      <a:pt x="320" y="1272"/>
                    </a:cubicBezTo>
                    <a:lnTo>
                      <a:pt x="320" y="1372"/>
                    </a:lnTo>
                    <a:close/>
                    <a:moveTo>
                      <a:pt x="660" y="1372"/>
                    </a:moveTo>
                    <a:cubicBezTo>
                      <a:pt x="660" y="1387"/>
                      <a:pt x="647" y="1400"/>
                      <a:pt x="632" y="1400"/>
                    </a:cubicBezTo>
                    <a:cubicBezTo>
                      <a:pt x="472" y="1400"/>
                      <a:pt x="472" y="1400"/>
                      <a:pt x="472" y="1400"/>
                    </a:cubicBezTo>
                    <a:cubicBezTo>
                      <a:pt x="457" y="1400"/>
                      <a:pt x="444" y="1387"/>
                      <a:pt x="444" y="1372"/>
                    </a:cubicBezTo>
                    <a:cubicBezTo>
                      <a:pt x="444" y="1272"/>
                      <a:pt x="444" y="1272"/>
                      <a:pt x="444" y="1272"/>
                    </a:cubicBezTo>
                    <a:cubicBezTo>
                      <a:pt x="444" y="1257"/>
                      <a:pt x="457" y="1244"/>
                      <a:pt x="472" y="1244"/>
                    </a:cubicBezTo>
                    <a:cubicBezTo>
                      <a:pt x="632" y="1244"/>
                      <a:pt x="632" y="1244"/>
                      <a:pt x="632" y="1244"/>
                    </a:cubicBezTo>
                    <a:cubicBezTo>
                      <a:pt x="647" y="1244"/>
                      <a:pt x="660" y="1257"/>
                      <a:pt x="660" y="1272"/>
                    </a:cubicBezTo>
                    <a:lnTo>
                      <a:pt x="660" y="1372"/>
                    </a:lnTo>
                    <a:close/>
                    <a:moveTo>
                      <a:pt x="1336" y="780"/>
                    </a:moveTo>
                    <a:cubicBezTo>
                      <a:pt x="1336" y="795"/>
                      <a:pt x="1323" y="808"/>
                      <a:pt x="1308" y="808"/>
                    </a:cubicBezTo>
                    <a:cubicBezTo>
                      <a:pt x="1148" y="808"/>
                      <a:pt x="1148" y="808"/>
                      <a:pt x="1148" y="808"/>
                    </a:cubicBezTo>
                    <a:cubicBezTo>
                      <a:pt x="1133" y="808"/>
                      <a:pt x="1120" y="795"/>
                      <a:pt x="1120" y="780"/>
                    </a:cubicBezTo>
                    <a:cubicBezTo>
                      <a:pt x="1120" y="680"/>
                      <a:pt x="1120" y="680"/>
                      <a:pt x="1120" y="680"/>
                    </a:cubicBezTo>
                    <a:cubicBezTo>
                      <a:pt x="1120" y="665"/>
                      <a:pt x="1133" y="652"/>
                      <a:pt x="1148" y="652"/>
                    </a:cubicBezTo>
                    <a:cubicBezTo>
                      <a:pt x="1308" y="652"/>
                      <a:pt x="1308" y="652"/>
                      <a:pt x="1308" y="652"/>
                    </a:cubicBezTo>
                    <a:cubicBezTo>
                      <a:pt x="1323" y="652"/>
                      <a:pt x="1336" y="665"/>
                      <a:pt x="1336" y="680"/>
                    </a:cubicBezTo>
                    <a:lnTo>
                      <a:pt x="1336" y="780"/>
                    </a:lnTo>
                    <a:close/>
                    <a:moveTo>
                      <a:pt x="1336" y="1076"/>
                    </a:moveTo>
                    <a:cubicBezTo>
                      <a:pt x="1336" y="1091"/>
                      <a:pt x="1323" y="1104"/>
                      <a:pt x="1308" y="1104"/>
                    </a:cubicBezTo>
                    <a:cubicBezTo>
                      <a:pt x="1148" y="1104"/>
                      <a:pt x="1148" y="1104"/>
                      <a:pt x="1148" y="1104"/>
                    </a:cubicBezTo>
                    <a:cubicBezTo>
                      <a:pt x="1133" y="1104"/>
                      <a:pt x="1120" y="1091"/>
                      <a:pt x="1120" y="1076"/>
                    </a:cubicBezTo>
                    <a:cubicBezTo>
                      <a:pt x="1120" y="976"/>
                      <a:pt x="1120" y="976"/>
                      <a:pt x="1120" y="976"/>
                    </a:cubicBezTo>
                    <a:cubicBezTo>
                      <a:pt x="1120" y="961"/>
                      <a:pt x="1133" y="948"/>
                      <a:pt x="1148" y="948"/>
                    </a:cubicBezTo>
                    <a:cubicBezTo>
                      <a:pt x="1308" y="948"/>
                      <a:pt x="1308" y="948"/>
                      <a:pt x="1308" y="948"/>
                    </a:cubicBezTo>
                    <a:cubicBezTo>
                      <a:pt x="1323" y="948"/>
                      <a:pt x="1336" y="961"/>
                      <a:pt x="1336" y="976"/>
                    </a:cubicBezTo>
                    <a:lnTo>
                      <a:pt x="1336" y="1076"/>
                    </a:lnTo>
                    <a:close/>
                    <a:moveTo>
                      <a:pt x="1336" y="1664"/>
                    </a:moveTo>
                    <a:cubicBezTo>
                      <a:pt x="1336" y="1679"/>
                      <a:pt x="1323" y="1692"/>
                      <a:pt x="1308" y="1692"/>
                    </a:cubicBezTo>
                    <a:cubicBezTo>
                      <a:pt x="1148" y="1692"/>
                      <a:pt x="1148" y="1692"/>
                      <a:pt x="1148" y="1692"/>
                    </a:cubicBezTo>
                    <a:cubicBezTo>
                      <a:pt x="1133" y="1692"/>
                      <a:pt x="1120" y="1679"/>
                      <a:pt x="1120" y="1664"/>
                    </a:cubicBezTo>
                    <a:cubicBezTo>
                      <a:pt x="1120" y="1272"/>
                      <a:pt x="1120" y="1272"/>
                      <a:pt x="1120" y="1272"/>
                    </a:cubicBezTo>
                    <a:cubicBezTo>
                      <a:pt x="1120" y="1257"/>
                      <a:pt x="1133" y="1244"/>
                      <a:pt x="1148" y="1244"/>
                    </a:cubicBezTo>
                    <a:cubicBezTo>
                      <a:pt x="1308" y="1244"/>
                      <a:pt x="1308" y="1244"/>
                      <a:pt x="1308" y="1244"/>
                    </a:cubicBezTo>
                    <a:cubicBezTo>
                      <a:pt x="1323" y="1244"/>
                      <a:pt x="1336" y="1257"/>
                      <a:pt x="1336" y="1272"/>
                    </a:cubicBezTo>
                    <a:lnTo>
                      <a:pt x="1336" y="1664"/>
                    </a:lnTo>
                    <a:close/>
                    <a:moveTo>
                      <a:pt x="1000" y="1372"/>
                    </a:moveTo>
                    <a:cubicBezTo>
                      <a:pt x="1000" y="1387"/>
                      <a:pt x="987" y="1400"/>
                      <a:pt x="972" y="1400"/>
                    </a:cubicBezTo>
                    <a:cubicBezTo>
                      <a:pt x="812" y="1400"/>
                      <a:pt x="812" y="1400"/>
                      <a:pt x="812" y="1400"/>
                    </a:cubicBezTo>
                    <a:cubicBezTo>
                      <a:pt x="797" y="1400"/>
                      <a:pt x="784" y="1387"/>
                      <a:pt x="784" y="1372"/>
                    </a:cubicBezTo>
                    <a:cubicBezTo>
                      <a:pt x="784" y="1272"/>
                      <a:pt x="784" y="1272"/>
                      <a:pt x="784" y="1272"/>
                    </a:cubicBezTo>
                    <a:cubicBezTo>
                      <a:pt x="784" y="1257"/>
                      <a:pt x="797" y="1244"/>
                      <a:pt x="812" y="1244"/>
                    </a:cubicBezTo>
                    <a:cubicBezTo>
                      <a:pt x="972" y="1244"/>
                      <a:pt x="972" y="1244"/>
                      <a:pt x="972" y="1244"/>
                    </a:cubicBezTo>
                    <a:cubicBezTo>
                      <a:pt x="987" y="1244"/>
                      <a:pt x="1000" y="1257"/>
                      <a:pt x="1000" y="1272"/>
                    </a:cubicBezTo>
                    <a:lnTo>
                      <a:pt x="1000" y="1372"/>
                    </a:lnTo>
                    <a:close/>
                    <a:moveTo>
                      <a:pt x="992" y="780"/>
                    </a:moveTo>
                    <a:cubicBezTo>
                      <a:pt x="992" y="795"/>
                      <a:pt x="979" y="808"/>
                      <a:pt x="964" y="808"/>
                    </a:cubicBezTo>
                    <a:cubicBezTo>
                      <a:pt x="804" y="808"/>
                      <a:pt x="804" y="808"/>
                      <a:pt x="804" y="808"/>
                    </a:cubicBezTo>
                    <a:cubicBezTo>
                      <a:pt x="789" y="808"/>
                      <a:pt x="776" y="795"/>
                      <a:pt x="776" y="780"/>
                    </a:cubicBezTo>
                    <a:cubicBezTo>
                      <a:pt x="776" y="680"/>
                      <a:pt x="776" y="680"/>
                      <a:pt x="776" y="680"/>
                    </a:cubicBezTo>
                    <a:cubicBezTo>
                      <a:pt x="776" y="665"/>
                      <a:pt x="789" y="652"/>
                      <a:pt x="804" y="652"/>
                    </a:cubicBezTo>
                    <a:cubicBezTo>
                      <a:pt x="964" y="652"/>
                      <a:pt x="964" y="652"/>
                      <a:pt x="964" y="652"/>
                    </a:cubicBezTo>
                    <a:cubicBezTo>
                      <a:pt x="979" y="652"/>
                      <a:pt x="992" y="665"/>
                      <a:pt x="992" y="680"/>
                    </a:cubicBezTo>
                    <a:lnTo>
                      <a:pt x="992" y="780"/>
                    </a:lnTo>
                    <a:close/>
                    <a:moveTo>
                      <a:pt x="992" y="1076"/>
                    </a:moveTo>
                    <a:cubicBezTo>
                      <a:pt x="992" y="1091"/>
                      <a:pt x="979" y="1104"/>
                      <a:pt x="964" y="1104"/>
                    </a:cubicBezTo>
                    <a:cubicBezTo>
                      <a:pt x="804" y="1104"/>
                      <a:pt x="804" y="1104"/>
                      <a:pt x="804" y="1104"/>
                    </a:cubicBezTo>
                    <a:cubicBezTo>
                      <a:pt x="789" y="1104"/>
                      <a:pt x="776" y="1091"/>
                      <a:pt x="776" y="1076"/>
                    </a:cubicBezTo>
                    <a:cubicBezTo>
                      <a:pt x="776" y="976"/>
                      <a:pt x="776" y="976"/>
                      <a:pt x="776" y="976"/>
                    </a:cubicBezTo>
                    <a:cubicBezTo>
                      <a:pt x="776" y="961"/>
                      <a:pt x="789" y="948"/>
                      <a:pt x="804" y="948"/>
                    </a:cubicBezTo>
                    <a:cubicBezTo>
                      <a:pt x="964" y="948"/>
                      <a:pt x="964" y="948"/>
                      <a:pt x="964" y="948"/>
                    </a:cubicBezTo>
                    <a:cubicBezTo>
                      <a:pt x="979" y="948"/>
                      <a:pt x="992" y="961"/>
                      <a:pt x="992" y="976"/>
                    </a:cubicBezTo>
                    <a:lnTo>
                      <a:pt x="992" y="1076"/>
                    </a:lnTo>
                    <a:close/>
                    <a:moveTo>
                      <a:pt x="992" y="1664"/>
                    </a:moveTo>
                    <a:cubicBezTo>
                      <a:pt x="992" y="1679"/>
                      <a:pt x="979" y="1692"/>
                      <a:pt x="964" y="1692"/>
                    </a:cubicBezTo>
                    <a:cubicBezTo>
                      <a:pt x="804" y="1692"/>
                      <a:pt x="804" y="1692"/>
                      <a:pt x="804" y="1692"/>
                    </a:cubicBezTo>
                    <a:cubicBezTo>
                      <a:pt x="789" y="1692"/>
                      <a:pt x="776" y="1679"/>
                      <a:pt x="776" y="1664"/>
                    </a:cubicBezTo>
                    <a:cubicBezTo>
                      <a:pt x="776" y="1564"/>
                      <a:pt x="776" y="1564"/>
                      <a:pt x="776" y="1564"/>
                    </a:cubicBezTo>
                    <a:cubicBezTo>
                      <a:pt x="776" y="1549"/>
                      <a:pt x="789" y="1536"/>
                      <a:pt x="804" y="1536"/>
                    </a:cubicBezTo>
                    <a:cubicBezTo>
                      <a:pt x="964" y="1536"/>
                      <a:pt x="964" y="1536"/>
                      <a:pt x="964" y="1536"/>
                    </a:cubicBezTo>
                    <a:cubicBezTo>
                      <a:pt x="979" y="1536"/>
                      <a:pt x="992" y="1549"/>
                      <a:pt x="992" y="1564"/>
                    </a:cubicBezTo>
                    <a:lnTo>
                      <a:pt x="992" y="1664"/>
                    </a:lnTo>
                    <a:close/>
                    <a:moveTo>
                      <a:pt x="660" y="780"/>
                    </a:moveTo>
                    <a:cubicBezTo>
                      <a:pt x="660" y="795"/>
                      <a:pt x="647" y="808"/>
                      <a:pt x="632" y="808"/>
                    </a:cubicBezTo>
                    <a:cubicBezTo>
                      <a:pt x="472" y="808"/>
                      <a:pt x="472" y="808"/>
                      <a:pt x="472" y="808"/>
                    </a:cubicBezTo>
                    <a:cubicBezTo>
                      <a:pt x="457" y="808"/>
                      <a:pt x="444" y="795"/>
                      <a:pt x="444" y="780"/>
                    </a:cubicBezTo>
                    <a:cubicBezTo>
                      <a:pt x="444" y="680"/>
                      <a:pt x="444" y="680"/>
                      <a:pt x="444" y="680"/>
                    </a:cubicBezTo>
                    <a:cubicBezTo>
                      <a:pt x="444" y="665"/>
                      <a:pt x="457" y="652"/>
                      <a:pt x="472" y="652"/>
                    </a:cubicBezTo>
                    <a:cubicBezTo>
                      <a:pt x="632" y="652"/>
                      <a:pt x="632" y="652"/>
                      <a:pt x="632" y="652"/>
                    </a:cubicBezTo>
                    <a:cubicBezTo>
                      <a:pt x="647" y="652"/>
                      <a:pt x="660" y="665"/>
                      <a:pt x="660" y="680"/>
                    </a:cubicBezTo>
                    <a:lnTo>
                      <a:pt x="660" y="780"/>
                    </a:lnTo>
                    <a:close/>
                    <a:moveTo>
                      <a:pt x="656" y="1076"/>
                    </a:moveTo>
                    <a:cubicBezTo>
                      <a:pt x="656" y="1091"/>
                      <a:pt x="643" y="1104"/>
                      <a:pt x="628" y="1104"/>
                    </a:cubicBezTo>
                    <a:cubicBezTo>
                      <a:pt x="468" y="1104"/>
                      <a:pt x="468" y="1104"/>
                      <a:pt x="468" y="1104"/>
                    </a:cubicBezTo>
                    <a:cubicBezTo>
                      <a:pt x="453" y="1104"/>
                      <a:pt x="440" y="1091"/>
                      <a:pt x="440" y="1076"/>
                    </a:cubicBezTo>
                    <a:cubicBezTo>
                      <a:pt x="440" y="976"/>
                      <a:pt x="440" y="976"/>
                      <a:pt x="440" y="976"/>
                    </a:cubicBezTo>
                    <a:cubicBezTo>
                      <a:pt x="440" y="961"/>
                      <a:pt x="453" y="948"/>
                      <a:pt x="468" y="948"/>
                    </a:cubicBezTo>
                    <a:cubicBezTo>
                      <a:pt x="628" y="948"/>
                      <a:pt x="628" y="948"/>
                      <a:pt x="628" y="948"/>
                    </a:cubicBezTo>
                    <a:cubicBezTo>
                      <a:pt x="643" y="948"/>
                      <a:pt x="656" y="961"/>
                      <a:pt x="656" y="976"/>
                    </a:cubicBezTo>
                    <a:lnTo>
                      <a:pt x="656" y="1076"/>
                    </a:lnTo>
                    <a:close/>
                    <a:moveTo>
                      <a:pt x="656" y="1664"/>
                    </a:moveTo>
                    <a:cubicBezTo>
                      <a:pt x="656" y="1679"/>
                      <a:pt x="643" y="1692"/>
                      <a:pt x="628" y="1692"/>
                    </a:cubicBezTo>
                    <a:cubicBezTo>
                      <a:pt x="468" y="1692"/>
                      <a:pt x="468" y="1692"/>
                      <a:pt x="468" y="1692"/>
                    </a:cubicBezTo>
                    <a:cubicBezTo>
                      <a:pt x="453" y="1692"/>
                      <a:pt x="440" y="1679"/>
                      <a:pt x="440" y="1664"/>
                    </a:cubicBezTo>
                    <a:cubicBezTo>
                      <a:pt x="440" y="1564"/>
                      <a:pt x="440" y="1564"/>
                      <a:pt x="440" y="1564"/>
                    </a:cubicBezTo>
                    <a:cubicBezTo>
                      <a:pt x="440" y="1549"/>
                      <a:pt x="453" y="1536"/>
                      <a:pt x="468" y="1536"/>
                    </a:cubicBezTo>
                    <a:cubicBezTo>
                      <a:pt x="628" y="1536"/>
                      <a:pt x="628" y="1536"/>
                      <a:pt x="628" y="1536"/>
                    </a:cubicBezTo>
                    <a:cubicBezTo>
                      <a:pt x="643" y="1536"/>
                      <a:pt x="656" y="1549"/>
                      <a:pt x="656" y="1564"/>
                    </a:cubicBezTo>
                    <a:lnTo>
                      <a:pt x="656" y="1664"/>
                    </a:lnTo>
                    <a:close/>
                    <a:moveTo>
                      <a:pt x="320" y="780"/>
                    </a:moveTo>
                    <a:cubicBezTo>
                      <a:pt x="320" y="795"/>
                      <a:pt x="307" y="808"/>
                      <a:pt x="292" y="808"/>
                    </a:cubicBezTo>
                    <a:cubicBezTo>
                      <a:pt x="132" y="808"/>
                      <a:pt x="132" y="808"/>
                      <a:pt x="132" y="808"/>
                    </a:cubicBezTo>
                    <a:cubicBezTo>
                      <a:pt x="117" y="808"/>
                      <a:pt x="104" y="795"/>
                      <a:pt x="104" y="780"/>
                    </a:cubicBezTo>
                    <a:cubicBezTo>
                      <a:pt x="104" y="680"/>
                      <a:pt x="104" y="680"/>
                      <a:pt x="104" y="680"/>
                    </a:cubicBezTo>
                    <a:cubicBezTo>
                      <a:pt x="104" y="665"/>
                      <a:pt x="117" y="652"/>
                      <a:pt x="132" y="652"/>
                    </a:cubicBezTo>
                    <a:cubicBezTo>
                      <a:pt x="292" y="652"/>
                      <a:pt x="292" y="652"/>
                      <a:pt x="292" y="652"/>
                    </a:cubicBezTo>
                    <a:cubicBezTo>
                      <a:pt x="307" y="652"/>
                      <a:pt x="320" y="665"/>
                      <a:pt x="320" y="680"/>
                    </a:cubicBezTo>
                    <a:lnTo>
                      <a:pt x="320" y="780"/>
                    </a:lnTo>
                    <a:close/>
                    <a:moveTo>
                      <a:pt x="316" y="1076"/>
                    </a:moveTo>
                    <a:cubicBezTo>
                      <a:pt x="316" y="1091"/>
                      <a:pt x="303" y="1104"/>
                      <a:pt x="288" y="1104"/>
                    </a:cubicBezTo>
                    <a:cubicBezTo>
                      <a:pt x="128" y="1104"/>
                      <a:pt x="128" y="1104"/>
                      <a:pt x="128" y="1104"/>
                    </a:cubicBezTo>
                    <a:cubicBezTo>
                      <a:pt x="113" y="1104"/>
                      <a:pt x="100" y="1091"/>
                      <a:pt x="100" y="1076"/>
                    </a:cubicBezTo>
                    <a:cubicBezTo>
                      <a:pt x="100" y="976"/>
                      <a:pt x="100" y="976"/>
                      <a:pt x="100" y="976"/>
                    </a:cubicBezTo>
                    <a:cubicBezTo>
                      <a:pt x="100" y="961"/>
                      <a:pt x="113" y="948"/>
                      <a:pt x="128" y="948"/>
                    </a:cubicBezTo>
                    <a:cubicBezTo>
                      <a:pt x="288" y="948"/>
                      <a:pt x="288" y="948"/>
                      <a:pt x="288" y="948"/>
                    </a:cubicBezTo>
                    <a:cubicBezTo>
                      <a:pt x="303" y="948"/>
                      <a:pt x="316" y="961"/>
                      <a:pt x="316" y="976"/>
                    </a:cubicBezTo>
                    <a:lnTo>
                      <a:pt x="316" y="1076"/>
                    </a:lnTo>
                    <a:close/>
                    <a:moveTo>
                      <a:pt x="316" y="1664"/>
                    </a:moveTo>
                    <a:cubicBezTo>
                      <a:pt x="316" y="1679"/>
                      <a:pt x="303" y="1692"/>
                      <a:pt x="288" y="1692"/>
                    </a:cubicBezTo>
                    <a:cubicBezTo>
                      <a:pt x="128" y="1692"/>
                      <a:pt x="128" y="1692"/>
                      <a:pt x="128" y="1692"/>
                    </a:cubicBezTo>
                    <a:cubicBezTo>
                      <a:pt x="113" y="1692"/>
                      <a:pt x="100" y="1679"/>
                      <a:pt x="100" y="1664"/>
                    </a:cubicBezTo>
                    <a:cubicBezTo>
                      <a:pt x="100" y="1564"/>
                      <a:pt x="100" y="1564"/>
                      <a:pt x="100" y="1564"/>
                    </a:cubicBezTo>
                    <a:cubicBezTo>
                      <a:pt x="100" y="1549"/>
                      <a:pt x="113" y="1536"/>
                      <a:pt x="128" y="1536"/>
                    </a:cubicBezTo>
                    <a:cubicBezTo>
                      <a:pt x="288" y="1536"/>
                      <a:pt x="288" y="1536"/>
                      <a:pt x="288" y="1536"/>
                    </a:cubicBezTo>
                    <a:cubicBezTo>
                      <a:pt x="303" y="1536"/>
                      <a:pt x="316" y="1549"/>
                      <a:pt x="316" y="1564"/>
                    </a:cubicBezTo>
                    <a:lnTo>
                      <a:pt x="316" y="1664"/>
                    </a:lnTo>
                    <a:close/>
                    <a:moveTo>
                      <a:pt x="1419" y="41"/>
                    </a:moveTo>
                    <a:cubicBezTo>
                      <a:pt x="1414" y="34"/>
                      <a:pt x="1409" y="28"/>
                      <a:pt x="1403" y="23"/>
                    </a:cubicBezTo>
                    <a:cubicBezTo>
                      <a:pt x="1402" y="23"/>
                      <a:pt x="1402" y="22"/>
                      <a:pt x="1401" y="21"/>
                    </a:cubicBezTo>
                    <a:cubicBezTo>
                      <a:pt x="1385" y="8"/>
                      <a:pt x="1364" y="0"/>
                      <a:pt x="1342" y="0"/>
                    </a:cubicBezTo>
                    <a:cubicBezTo>
                      <a:pt x="1342" y="0"/>
                      <a:pt x="1342" y="0"/>
                      <a:pt x="1342" y="0"/>
                    </a:cubicBezTo>
                    <a:cubicBezTo>
                      <a:pt x="94" y="0"/>
                      <a:pt x="94" y="0"/>
                      <a:pt x="94" y="0"/>
                    </a:cubicBezTo>
                    <a:cubicBezTo>
                      <a:pt x="94" y="0"/>
                      <a:pt x="94" y="0"/>
                      <a:pt x="94" y="0"/>
                    </a:cubicBezTo>
                    <a:cubicBezTo>
                      <a:pt x="75" y="0"/>
                      <a:pt x="57" y="6"/>
                      <a:pt x="42" y="16"/>
                    </a:cubicBezTo>
                    <a:cubicBezTo>
                      <a:pt x="36" y="20"/>
                      <a:pt x="31" y="24"/>
                      <a:pt x="27" y="29"/>
                    </a:cubicBezTo>
                    <a:cubicBezTo>
                      <a:pt x="25" y="31"/>
                      <a:pt x="23" y="33"/>
                      <a:pt x="21" y="35"/>
                    </a:cubicBezTo>
                    <a:cubicBezTo>
                      <a:pt x="11" y="48"/>
                      <a:pt x="3" y="64"/>
                      <a:pt x="1" y="82"/>
                    </a:cubicBezTo>
                    <a:cubicBezTo>
                      <a:pt x="1" y="84"/>
                      <a:pt x="0" y="87"/>
                      <a:pt x="0" y="89"/>
                    </a:cubicBezTo>
                    <a:cubicBezTo>
                      <a:pt x="0" y="90"/>
                      <a:pt x="0" y="92"/>
                      <a:pt x="0" y="93"/>
                    </a:cubicBezTo>
                    <a:cubicBezTo>
                      <a:pt x="0" y="512"/>
                      <a:pt x="0" y="512"/>
                      <a:pt x="0" y="512"/>
                    </a:cubicBezTo>
                    <a:cubicBezTo>
                      <a:pt x="1436" y="512"/>
                      <a:pt x="1436" y="512"/>
                      <a:pt x="1436" y="512"/>
                    </a:cubicBezTo>
                    <a:cubicBezTo>
                      <a:pt x="1436" y="509"/>
                      <a:pt x="1436" y="509"/>
                      <a:pt x="1436" y="509"/>
                    </a:cubicBezTo>
                    <a:cubicBezTo>
                      <a:pt x="1436" y="95"/>
                      <a:pt x="1436" y="95"/>
                      <a:pt x="1436" y="95"/>
                    </a:cubicBezTo>
                    <a:cubicBezTo>
                      <a:pt x="1436" y="93"/>
                      <a:pt x="1436" y="93"/>
                      <a:pt x="1436" y="93"/>
                    </a:cubicBezTo>
                    <a:cubicBezTo>
                      <a:pt x="1436" y="73"/>
                      <a:pt x="1429" y="55"/>
                      <a:pt x="1419" y="41"/>
                    </a:cubicBezTo>
                    <a:close/>
                    <a:moveTo>
                      <a:pt x="1344" y="444"/>
                    </a:moveTo>
                    <a:cubicBezTo>
                      <a:pt x="104" y="444"/>
                      <a:pt x="104" y="444"/>
                      <a:pt x="104" y="444"/>
                    </a:cubicBezTo>
                    <a:cubicBezTo>
                      <a:pt x="104" y="92"/>
                      <a:pt x="104" y="92"/>
                      <a:pt x="104" y="92"/>
                    </a:cubicBezTo>
                    <a:cubicBezTo>
                      <a:pt x="1344" y="92"/>
                      <a:pt x="1344" y="92"/>
                      <a:pt x="1344" y="92"/>
                    </a:cubicBezTo>
                    <a:lnTo>
                      <a:pt x="1344" y="444"/>
                    </a:lnTo>
                    <a:close/>
                    <a:moveTo>
                      <a:pt x="1220" y="744"/>
                    </a:moveTo>
                    <a:cubicBezTo>
                      <a:pt x="1180" y="744"/>
                      <a:pt x="1180" y="744"/>
                      <a:pt x="1180" y="744"/>
                    </a:cubicBezTo>
                    <a:cubicBezTo>
                      <a:pt x="1180" y="720"/>
                      <a:pt x="1180" y="720"/>
                      <a:pt x="1180" y="720"/>
                    </a:cubicBezTo>
                    <a:cubicBezTo>
                      <a:pt x="1220" y="720"/>
                      <a:pt x="1220" y="720"/>
                      <a:pt x="1220" y="720"/>
                    </a:cubicBezTo>
                    <a:cubicBezTo>
                      <a:pt x="1220" y="676"/>
                      <a:pt x="1220" y="676"/>
                      <a:pt x="1220" y="676"/>
                    </a:cubicBezTo>
                    <a:cubicBezTo>
                      <a:pt x="1240" y="676"/>
                      <a:pt x="1240" y="676"/>
                      <a:pt x="1240" y="676"/>
                    </a:cubicBezTo>
                    <a:cubicBezTo>
                      <a:pt x="1240" y="720"/>
                      <a:pt x="1240" y="720"/>
                      <a:pt x="1240" y="720"/>
                    </a:cubicBezTo>
                    <a:cubicBezTo>
                      <a:pt x="1284" y="720"/>
                      <a:pt x="1284" y="720"/>
                      <a:pt x="1284" y="720"/>
                    </a:cubicBezTo>
                    <a:cubicBezTo>
                      <a:pt x="1284" y="744"/>
                      <a:pt x="1284" y="744"/>
                      <a:pt x="1284" y="744"/>
                    </a:cubicBezTo>
                    <a:cubicBezTo>
                      <a:pt x="1240" y="744"/>
                      <a:pt x="1240" y="744"/>
                      <a:pt x="1240" y="744"/>
                    </a:cubicBezTo>
                    <a:cubicBezTo>
                      <a:pt x="1240" y="784"/>
                      <a:pt x="1240" y="784"/>
                      <a:pt x="1240" y="784"/>
                    </a:cubicBezTo>
                    <a:cubicBezTo>
                      <a:pt x="1220" y="784"/>
                      <a:pt x="1220" y="784"/>
                      <a:pt x="1220" y="784"/>
                    </a:cubicBezTo>
                    <a:lnTo>
                      <a:pt x="1220" y="744"/>
                    </a:lnTo>
                    <a:close/>
                    <a:moveTo>
                      <a:pt x="1284" y="1040"/>
                    </a:moveTo>
                    <a:cubicBezTo>
                      <a:pt x="1180" y="1040"/>
                      <a:pt x="1180" y="1040"/>
                      <a:pt x="1180" y="1040"/>
                    </a:cubicBezTo>
                    <a:cubicBezTo>
                      <a:pt x="1180" y="1012"/>
                      <a:pt x="1180" y="1012"/>
                      <a:pt x="1180" y="1012"/>
                    </a:cubicBezTo>
                    <a:cubicBezTo>
                      <a:pt x="1284" y="1012"/>
                      <a:pt x="1284" y="1012"/>
                      <a:pt x="1284" y="1012"/>
                    </a:cubicBezTo>
                    <a:lnTo>
                      <a:pt x="1284" y="1040"/>
                    </a:lnTo>
                    <a:close/>
                    <a:moveTo>
                      <a:pt x="1284" y="1460"/>
                    </a:moveTo>
                    <a:cubicBezTo>
                      <a:pt x="1180" y="1460"/>
                      <a:pt x="1180" y="1460"/>
                      <a:pt x="1180" y="1460"/>
                    </a:cubicBezTo>
                    <a:cubicBezTo>
                      <a:pt x="1180" y="1440"/>
                      <a:pt x="1180" y="1440"/>
                      <a:pt x="1180" y="1440"/>
                    </a:cubicBezTo>
                    <a:cubicBezTo>
                      <a:pt x="1284" y="1440"/>
                      <a:pt x="1284" y="1440"/>
                      <a:pt x="1284" y="1440"/>
                    </a:cubicBezTo>
                    <a:lnTo>
                      <a:pt x="1284" y="1460"/>
                    </a:lnTo>
                    <a:close/>
                    <a:moveTo>
                      <a:pt x="1284" y="1492"/>
                    </a:moveTo>
                    <a:cubicBezTo>
                      <a:pt x="1180" y="1492"/>
                      <a:pt x="1180" y="1492"/>
                      <a:pt x="1180" y="1492"/>
                    </a:cubicBezTo>
                    <a:cubicBezTo>
                      <a:pt x="1180" y="1472"/>
                      <a:pt x="1180" y="1472"/>
                      <a:pt x="1180" y="1472"/>
                    </a:cubicBezTo>
                    <a:cubicBezTo>
                      <a:pt x="1284" y="1472"/>
                      <a:pt x="1284" y="1472"/>
                      <a:pt x="1284" y="1472"/>
                    </a:cubicBezTo>
                    <a:lnTo>
                      <a:pt x="1284" y="14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40"/>
              <p:cNvSpPr>
                <a:spLocks noEditPoints="1"/>
              </p:cNvSpPr>
              <p:nvPr/>
            </p:nvSpPr>
            <p:spPr bwMode="auto">
              <a:xfrm>
                <a:off x="8296708" y="2637830"/>
                <a:ext cx="437321" cy="643857"/>
              </a:xfrm>
              <a:custGeom>
                <a:avLst/>
                <a:gdLst>
                  <a:gd name="T0" fmla="*/ 719 w 824"/>
                  <a:gd name="T1" fmla="*/ 0 h 1216"/>
                  <a:gd name="T2" fmla="*/ 0 w 824"/>
                  <a:gd name="T3" fmla="*/ 105 h 1216"/>
                  <a:gd name="T4" fmla="*/ 105 w 824"/>
                  <a:gd name="T5" fmla="*/ 1216 h 1216"/>
                  <a:gd name="T6" fmla="*/ 824 w 824"/>
                  <a:gd name="T7" fmla="*/ 1111 h 1216"/>
                  <a:gd name="T8" fmla="*/ 780 w 824"/>
                  <a:gd name="T9" fmla="*/ 931 h 1216"/>
                  <a:gd name="T10" fmla="*/ 738 w 824"/>
                  <a:gd name="T11" fmla="*/ 1105 h 1216"/>
                  <a:gd name="T12" fmla="*/ 719 w 824"/>
                  <a:gd name="T13" fmla="*/ 1124 h 1216"/>
                  <a:gd name="T14" fmla="*/ 721 w 824"/>
                  <a:gd name="T15" fmla="*/ 1087 h 1216"/>
                  <a:gd name="T16" fmla="*/ 700 w 824"/>
                  <a:gd name="T17" fmla="*/ 1106 h 1216"/>
                  <a:gd name="T18" fmla="*/ 719 w 824"/>
                  <a:gd name="T19" fmla="*/ 1125 h 1216"/>
                  <a:gd name="T20" fmla="*/ 548 w 824"/>
                  <a:gd name="T21" fmla="*/ 1164 h 1216"/>
                  <a:gd name="T22" fmla="*/ 122 w 824"/>
                  <a:gd name="T23" fmla="*/ 1115 h 1216"/>
                  <a:gd name="T24" fmla="*/ 88 w 824"/>
                  <a:gd name="T25" fmla="*/ 1106 h 1216"/>
                  <a:gd name="T26" fmla="*/ 106 w 824"/>
                  <a:gd name="T27" fmla="*/ 1125 h 1216"/>
                  <a:gd name="T28" fmla="*/ 125 w 824"/>
                  <a:gd name="T29" fmla="*/ 1106 h 1216"/>
                  <a:gd name="T30" fmla="*/ 95 w 824"/>
                  <a:gd name="T31" fmla="*/ 1090 h 1216"/>
                  <a:gd name="T32" fmla="*/ 95 w 824"/>
                  <a:gd name="T33" fmla="*/ 1090 h 1216"/>
                  <a:gd name="T34" fmla="*/ 32 w 824"/>
                  <a:gd name="T35" fmla="*/ 287 h 1216"/>
                  <a:gd name="T36" fmla="*/ 548 w 824"/>
                  <a:gd name="T37" fmla="*/ 56 h 1216"/>
                  <a:gd name="T38" fmla="*/ 780 w 824"/>
                  <a:gd name="T39" fmla="*/ 931 h 1216"/>
                  <a:gd name="T40" fmla="*/ 87 w 824"/>
                  <a:gd name="T41" fmla="*/ 1103 h 1216"/>
                  <a:gd name="T42" fmla="*/ 414 w 824"/>
                  <a:gd name="T43" fmla="*/ 511 h 1216"/>
                  <a:gd name="T44" fmla="*/ 414 w 824"/>
                  <a:gd name="T45" fmla="*/ 1128 h 1216"/>
                  <a:gd name="T46" fmla="*/ 414 w 824"/>
                  <a:gd name="T47" fmla="*/ 511 h 1216"/>
                  <a:gd name="T48" fmla="*/ 128 w 824"/>
                  <a:gd name="T49" fmla="*/ 819 h 1216"/>
                  <a:gd name="T50" fmla="*/ 700 w 824"/>
                  <a:gd name="T51" fmla="*/ 819 h 1216"/>
                  <a:gd name="T52" fmla="*/ 414 w 824"/>
                  <a:gd name="T53" fmla="*/ 454 h 1216"/>
                  <a:gd name="T54" fmla="*/ 414 w 824"/>
                  <a:gd name="T55" fmla="*/ 114 h 1216"/>
                  <a:gd name="T56" fmla="*/ 414 w 824"/>
                  <a:gd name="T57" fmla="*/ 454 h 1216"/>
                  <a:gd name="T58" fmla="*/ 565 w 824"/>
                  <a:gd name="T59" fmla="*/ 284 h 1216"/>
                  <a:gd name="T60" fmla="*/ 264 w 824"/>
                  <a:gd name="T61" fmla="*/ 284 h 1216"/>
                  <a:gd name="T62" fmla="*/ 510 w 824"/>
                  <a:gd name="T63" fmla="*/ 817 h 1216"/>
                  <a:gd name="T64" fmla="*/ 319 w 824"/>
                  <a:gd name="T65" fmla="*/ 817 h 1216"/>
                  <a:gd name="T66" fmla="*/ 510 w 824"/>
                  <a:gd name="T67" fmla="*/ 817 h 1216"/>
                  <a:gd name="T68" fmla="*/ 414 w 824"/>
                  <a:gd name="T69" fmla="*/ 238 h 1216"/>
                  <a:gd name="T70" fmla="*/ 414 w 824"/>
                  <a:gd name="T71" fmla="*/ 330 h 1216"/>
                  <a:gd name="T72" fmla="*/ 109 w 824"/>
                  <a:gd name="T73" fmla="*/ 145 h 1216"/>
                  <a:gd name="T74" fmla="*/ 147 w 824"/>
                  <a:gd name="T75" fmla="*/ 145 h 1216"/>
                  <a:gd name="T76" fmla="*/ 109 w 824"/>
                  <a:gd name="T77" fmla="*/ 145 h 1216"/>
                  <a:gd name="T78" fmla="*/ 719 w 824"/>
                  <a:gd name="T79" fmla="*/ 145 h 1216"/>
                  <a:gd name="T80" fmla="*/ 681 w 824"/>
                  <a:gd name="T81" fmla="*/ 145 h 1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24" h="1216">
                    <a:moveTo>
                      <a:pt x="824" y="105"/>
                    </a:moveTo>
                    <a:cubicBezTo>
                      <a:pt x="824" y="47"/>
                      <a:pt x="777" y="0"/>
                      <a:pt x="719" y="0"/>
                    </a:cubicBezTo>
                    <a:cubicBezTo>
                      <a:pt x="105" y="0"/>
                      <a:pt x="105" y="0"/>
                      <a:pt x="105" y="0"/>
                    </a:cubicBezTo>
                    <a:cubicBezTo>
                      <a:pt x="47" y="0"/>
                      <a:pt x="0" y="47"/>
                      <a:pt x="0" y="105"/>
                    </a:cubicBezTo>
                    <a:cubicBezTo>
                      <a:pt x="0" y="1111"/>
                      <a:pt x="0" y="1111"/>
                      <a:pt x="0" y="1111"/>
                    </a:cubicBezTo>
                    <a:cubicBezTo>
                      <a:pt x="0" y="1169"/>
                      <a:pt x="47" y="1216"/>
                      <a:pt x="105" y="1216"/>
                    </a:cubicBezTo>
                    <a:cubicBezTo>
                      <a:pt x="719" y="1216"/>
                      <a:pt x="719" y="1216"/>
                      <a:pt x="719" y="1216"/>
                    </a:cubicBezTo>
                    <a:cubicBezTo>
                      <a:pt x="777" y="1216"/>
                      <a:pt x="824" y="1169"/>
                      <a:pt x="824" y="1111"/>
                    </a:cubicBezTo>
                    <a:lnTo>
                      <a:pt x="824" y="105"/>
                    </a:lnTo>
                    <a:close/>
                    <a:moveTo>
                      <a:pt x="780" y="931"/>
                    </a:moveTo>
                    <a:cubicBezTo>
                      <a:pt x="780" y="991"/>
                      <a:pt x="758" y="1045"/>
                      <a:pt x="721" y="1087"/>
                    </a:cubicBezTo>
                    <a:cubicBezTo>
                      <a:pt x="730" y="1088"/>
                      <a:pt x="738" y="1096"/>
                      <a:pt x="738" y="1105"/>
                    </a:cubicBezTo>
                    <a:cubicBezTo>
                      <a:pt x="738" y="1116"/>
                      <a:pt x="730" y="1124"/>
                      <a:pt x="719" y="1124"/>
                    </a:cubicBezTo>
                    <a:cubicBezTo>
                      <a:pt x="719" y="1124"/>
                      <a:pt x="719" y="1124"/>
                      <a:pt x="719" y="1124"/>
                    </a:cubicBezTo>
                    <a:cubicBezTo>
                      <a:pt x="730" y="1124"/>
                      <a:pt x="738" y="1116"/>
                      <a:pt x="738" y="1105"/>
                    </a:cubicBezTo>
                    <a:cubicBezTo>
                      <a:pt x="738" y="1096"/>
                      <a:pt x="731" y="1088"/>
                      <a:pt x="721" y="1087"/>
                    </a:cubicBezTo>
                    <a:cubicBezTo>
                      <a:pt x="721" y="1087"/>
                      <a:pt x="720" y="1087"/>
                      <a:pt x="719" y="1087"/>
                    </a:cubicBezTo>
                    <a:cubicBezTo>
                      <a:pt x="709" y="1087"/>
                      <a:pt x="700" y="1095"/>
                      <a:pt x="700" y="1106"/>
                    </a:cubicBezTo>
                    <a:cubicBezTo>
                      <a:pt x="700" y="1106"/>
                      <a:pt x="700" y="1107"/>
                      <a:pt x="700" y="1108"/>
                    </a:cubicBezTo>
                    <a:cubicBezTo>
                      <a:pt x="701" y="1117"/>
                      <a:pt x="709" y="1124"/>
                      <a:pt x="719" y="1125"/>
                    </a:cubicBezTo>
                    <a:cubicBezTo>
                      <a:pt x="709" y="1124"/>
                      <a:pt x="701" y="1117"/>
                      <a:pt x="700" y="1107"/>
                    </a:cubicBezTo>
                    <a:cubicBezTo>
                      <a:pt x="659" y="1143"/>
                      <a:pt x="606" y="1164"/>
                      <a:pt x="548" y="1164"/>
                    </a:cubicBezTo>
                    <a:cubicBezTo>
                      <a:pt x="266" y="1164"/>
                      <a:pt x="266" y="1164"/>
                      <a:pt x="266" y="1164"/>
                    </a:cubicBezTo>
                    <a:cubicBezTo>
                      <a:pt x="212" y="1164"/>
                      <a:pt x="162" y="1146"/>
                      <a:pt x="122" y="1115"/>
                    </a:cubicBezTo>
                    <a:cubicBezTo>
                      <a:pt x="119" y="1120"/>
                      <a:pt x="113" y="1125"/>
                      <a:pt x="106" y="1125"/>
                    </a:cubicBezTo>
                    <a:cubicBezTo>
                      <a:pt x="96" y="1125"/>
                      <a:pt x="88" y="1116"/>
                      <a:pt x="88" y="1106"/>
                    </a:cubicBezTo>
                    <a:cubicBezTo>
                      <a:pt x="88" y="1106"/>
                      <a:pt x="88" y="1106"/>
                      <a:pt x="88" y="1106"/>
                    </a:cubicBezTo>
                    <a:cubicBezTo>
                      <a:pt x="88" y="1116"/>
                      <a:pt x="96" y="1125"/>
                      <a:pt x="106" y="1125"/>
                    </a:cubicBezTo>
                    <a:cubicBezTo>
                      <a:pt x="113" y="1125"/>
                      <a:pt x="119" y="1121"/>
                      <a:pt x="123" y="1115"/>
                    </a:cubicBezTo>
                    <a:cubicBezTo>
                      <a:pt x="124" y="1112"/>
                      <a:pt x="125" y="1109"/>
                      <a:pt x="125" y="1106"/>
                    </a:cubicBezTo>
                    <a:cubicBezTo>
                      <a:pt x="125" y="1095"/>
                      <a:pt x="116" y="1087"/>
                      <a:pt x="106" y="1087"/>
                    </a:cubicBezTo>
                    <a:cubicBezTo>
                      <a:pt x="102" y="1087"/>
                      <a:pt x="98" y="1088"/>
                      <a:pt x="95" y="1090"/>
                    </a:cubicBezTo>
                    <a:cubicBezTo>
                      <a:pt x="91" y="1093"/>
                      <a:pt x="88" y="1097"/>
                      <a:pt x="87" y="1102"/>
                    </a:cubicBezTo>
                    <a:cubicBezTo>
                      <a:pt x="88" y="1097"/>
                      <a:pt x="91" y="1093"/>
                      <a:pt x="95" y="1090"/>
                    </a:cubicBezTo>
                    <a:cubicBezTo>
                      <a:pt x="56" y="1048"/>
                      <a:pt x="32" y="992"/>
                      <a:pt x="32" y="931"/>
                    </a:cubicBezTo>
                    <a:cubicBezTo>
                      <a:pt x="32" y="287"/>
                      <a:pt x="32" y="287"/>
                      <a:pt x="32" y="287"/>
                    </a:cubicBezTo>
                    <a:cubicBezTo>
                      <a:pt x="32" y="159"/>
                      <a:pt x="137" y="56"/>
                      <a:pt x="266" y="56"/>
                    </a:cubicBezTo>
                    <a:cubicBezTo>
                      <a:pt x="548" y="56"/>
                      <a:pt x="548" y="56"/>
                      <a:pt x="548" y="56"/>
                    </a:cubicBezTo>
                    <a:cubicBezTo>
                      <a:pt x="677" y="56"/>
                      <a:pt x="780" y="159"/>
                      <a:pt x="780" y="287"/>
                    </a:cubicBezTo>
                    <a:lnTo>
                      <a:pt x="780" y="931"/>
                    </a:lnTo>
                    <a:close/>
                    <a:moveTo>
                      <a:pt x="87" y="1104"/>
                    </a:moveTo>
                    <a:cubicBezTo>
                      <a:pt x="87" y="1103"/>
                      <a:pt x="87" y="1103"/>
                      <a:pt x="87" y="1103"/>
                    </a:cubicBezTo>
                    <a:lnTo>
                      <a:pt x="87" y="1104"/>
                    </a:lnTo>
                    <a:close/>
                    <a:moveTo>
                      <a:pt x="414" y="511"/>
                    </a:moveTo>
                    <a:cubicBezTo>
                      <a:pt x="244" y="511"/>
                      <a:pt x="106" y="649"/>
                      <a:pt x="106" y="819"/>
                    </a:cubicBezTo>
                    <a:cubicBezTo>
                      <a:pt x="106" y="990"/>
                      <a:pt x="244" y="1128"/>
                      <a:pt x="414" y="1128"/>
                    </a:cubicBezTo>
                    <a:cubicBezTo>
                      <a:pt x="584" y="1128"/>
                      <a:pt x="722" y="990"/>
                      <a:pt x="722" y="819"/>
                    </a:cubicBezTo>
                    <a:cubicBezTo>
                      <a:pt x="722" y="649"/>
                      <a:pt x="584" y="511"/>
                      <a:pt x="414" y="511"/>
                    </a:cubicBezTo>
                    <a:close/>
                    <a:moveTo>
                      <a:pt x="414" y="1106"/>
                    </a:moveTo>
                    <a:cubicBezTo>
                      <a:pt x="256" y="1106"/>
                      <a:pt x="128" y="977"/>
                      <a:pt x="128" y="819"/>
                    </a:cubicBezTo>
                    <a:cubicBezTo>
                      <a:pt x="128" y="661"/>
                      <a:pt x="256" y="533"/>
                      <a:pt x="414" y="533"/>
                    </a:cubicBezTo>
                    <a:cubicBezTo>
                      <a:pt x="572" y="533"/>
                      <a:pt x="700" y="661"/>
                      <a:pt x="700" y="819"/>
                    </a:cubicBezTo>
                    <a:cubicBezTo>
                      <a:pt x="700" y="977"/>
                      <a:pt x="572" y="1106"/>
                      <a:pt x="414" y="1106"/>
                    </a:cubicBezTo>
                    <a:close/>
                    <a:moveTo>
                      <a:pt x="414" y="454"/>
                    </a:moveTo>
                    <a:cubicBezTo>
                      <a:pt x="508" y="454"/>
                      <a:pt x="585" y="378"/>
                      <a:pt x="585" y="284"/>
                    </a:cubicBezTo>
                    <a:cubicBezTo>
                      <a:pt x="585" y="190"/>
                      <a:pt x="508" y="114"/>
                      <a:pt x="414" y="114"/>
                    </a:cubicBezTo>
                    <a:cubicBezTo>
                      <a:pt x="321" y="114"/>
                      <a:pt x="244" y="190"/>
                      <a:pt x="244" y="284"/>
                    </a:cubicBezTo>
                    <a:cubicBezTo>
                      <a:pt x="244" y="378"/>
                      <a:pt x="321" y="454"/>
                      <a:pt x="414" y="454"/>
                    </a:cubicBezTo>
                    <a:close/>
                    <a:moveTo>
                      <a:pt x="414" y="134"/>
                    </a:moveTo>
                    <a:cubicBezTo>
                      <a:pt x="497" y="134"/>
                      <a:pt x="565" y="201"/>
                      <a:pt x="565" y="284"/>
                    </a:cubicBezTo>
                    <a:cubicBezTo>
                      <a:pt x="565" y="367"/>
                      <a:pt x="497" y="434"/>
                      <a:pt x="414" y="434"/>
                    </a:cubicBezTo>
                    <a:cubicBezTo>
                      <a:pt x="332" y="434"/>
                      <a:pt x="264" y="367"/>
                      <a:pt x="264" y="284"/>
                    </a:cubicBezTo>
                    <a:cubicBezTo>
                      <a:pt x="264" y="201"/>
                      <a:pt x="332" y="134"/>
                      <a:pt x="414" y="134"/>
                    </a:cubicBezTo>
                    <a:close/>
                    <a:moveTo>
                      <a:pt x="510" y="817"/>
                    </a:moveTo>
                    <a:cubicBezTo>
                      <a:pt x="510" y="870"/>
                      <a:pt x="467" y="912"/>
                      <a:pt x="415" y="912"/>
                    </a:cubicBezTo>
                    <a:cubicBezTo>
                      <a:pt x="362" y="912"/>
                      <a:pt x="319" y="870"/>
                      <a:pt x="319" y="817"/>
                    </a:cubicBezTo>
                    <a:cubicBezTo>
                      <a:pt x="319" y="764"/>
                      <a:pt x="362" y="721"/>
                      <a:pt x="415" y="721"/>
                    </a:cubicBezTo>
                    <a:cubicBezTo>
                      <a:pt x="467" y="721"/>
                      <a:pt x="510" y="764"/>
                      <a:pt x="510" y="817"/>
                    </a:cubicBezTo>
                    <a:close/>
                    <a:moveTo>
                      <a:pt x="369" y="284"/>
                    </a:moveTo>
                    <a:cubicBezTo>
                      <a:pt x="369" y="259"/>
                      <a:pt x="389" y="238"/>
                      <a:pt x="414" y="238"/>
                    </a:cubicBezTo>
                    <a:cubicBezTo>
                      <a:pt x="440" y="238"/>
                      <a:pt x="460" y="259"/>
                      <a:pt x="460" y="284"/>
                    </a:cubicBezTo>
                    <a:cubicBezTo>
                      <a:pt x="460" y="310"/>
                      <a:pt x="440" y="330"/>
                      <a:pt x="414" y="330"/>
                    </a:cubicBezTo>
                    <a:cubicBezTo>
                      <a:pt x="389" y="330"/>
                      <a:pt x="369" y="310"/>
                      <a:pt x="369" y="284"/>
                    </a:cubicBezTo>
                    <a:close/>
                    <a:moveTo>
                      <a:pt x="109" y="145"/>
                    </a:moveTo>
                    <a:cubicBezTo>
                      <a:pt x="109" y="135"/>
                      <a:pt x="117" y="126"/>
                      <a:pt x="128" y="126"/>
                    </a:cubicBezTo>
                    <a:cubicBezTo>
                      <a:pt x="138" y="126"/>
                      <a:pt x="147" y="135"/>
                      <a:pt x="147" y="145"/>
                    </a:cubicBezTo>
                    <a:cubicBezTo>
                      <a:pt x="147" y="155"/>
                      <a:pt x="138" y="164"/>
                      <a:pt x="128" y="164"/>
                    </a:cubicBezTo>
                    <a:cubicBezTo>
                      <a:pt x="117" y="164"/>
                      <a:pt x="109" y="155"/>
                      <a:pt x="109" y="145"/>
                    </a:cubicBezTo>
                    <a:close/>
                    <a:moveTo>
                      <a:pt x="700" y="126"/>
                    </a:moveTo>
                    <a:cubicBezTo>
                      <a:pt x="711" y="126"/>
                      <a:pt x="719" y="135"/>
                      <a:pt x="719" y="145"/>
                    </a:cubicBezTo>
                    <a:cubicBezTo>
                      <a:pt x="719" y="155"/>
                      <a:pt x="711" y="164"/>
                      <a:pt x="700" y="164"/>
                    </a:cubicBezTo>
                    <a:cubicBezTo>
                      <a:pt x="690" y="164"/>
                      <a:pt x="681" y="155"/>
                      <a:pt x="681" y="145"/>
                    </a:cubicBezTo>
                    <a:cubicBezTo>
                      <a:pt x="681" y="135"/>
                      <a:pt x="690" y="126"/>
                      <a:pt x="700" y="1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 name="Freeform 41"/>
              <p:cNvSpPr>
                <a:spLocks noEditPoints="1"/>
              </p:cNvSpPr>
              <p:nvPr/>
            </p:nvSpPr>
            <p:spPr bwMode="auto">
              <a:xfrm>
                <a:off x="7296917" y="4414988"/>
                <a:ext cx="1044387" cy="949063"/>
              </a:xfrm>
              <a:custGeom>
                <a:avLst/>
                <a:gdLst>
                  <a:gd name="T0" fmla="*/ 1677 w 1968"/>
                  <a:gd name="T1" fmla="*/ 600 h 1792"/>
                  <a:gd name="T2" fmla="*/ 1640 w 1968"/>
                  <a:gd name="T3" fmla="*/ 565 h 1792"/>
                  <a:gd name="T4" fmla="*/ 332 w 1968"/>
                  <a:gd name="T5" fmla="*/ 476 h 1792"/>
                  <a:gd name="T6" fmla="*/ 299 w 1968"/>
                  <a:gd name="T7" fmla="*/ 600 h 1792"/>
                  <a:gd name="T8" fmla="*/ 264 w 1968"/>
                  <a:gd name="T9" fmla="*/ 565 h 1792"/>
                  <a:gd name="T10" fmla="*/ 0 w 1968"/>
                  <a:gd name="T11" fmla="*/ 476 h 1792"/>
                  <a:gd name="T12" fmla="*/ 167 w 1968"/>
                  <a:gd name="T13" fmla="*/ 1792 h 1792"/>
                  <a:gd name="T14" fmla="*/ 1968 w 1968"/>
                  <a:gd name="T15" fmla="*/ 1624 h 1792"/>
                  <a:gd name="T16" fmla="*/ 1708 w 1968"/>
                  <a:gd name="T17" fmla="*/ 476 h 1792"/>
                  <a:gd name="T18" fmla="*/ 468 w 1968"/>
                  <a:gd name="T19" fmla="*/ 1504 h 1792"/>
                  <a:gd name="T20" fmla="*/ 204 w 1968"/>
                  <a:gd name="T21" fmla="*/ 1336 h 1792"/>
                  <a:gd name="T22" fmla="*/ 468 w 1968"/>
                  <a:gd name="T23" fmla="*/ 1504 h 1792"/>
                  <a:gd name="T24" fmla="*/ 204 w 1968"/>
                  <a:gd name="T25" fmla="*/ 1208 h 1792"/>
                  <a:gd name="T26" fmla="*/ 468 w 1968"/>
                  <a:gd name="T27" fmla="*/ 1036 h 1792"/>
                  <a:gd name="T28" fmla="*/ 468 w 1968"/>
                  <a:gd name="T29" fmla="*/ 904 h 1792"/>
                  <a:gd name="T30" fmla="*/ 204 w 1968"/>
                  <a:gd name="T31" fmla="*/ 732 h 1792"/>
                  <a:gd name="T32" fmla="*/ 468 w 1968"/>
                  <a:gd name="T33" fmla="*/ 904 h 1792"/>
                  <a:gd name="T34" fmla="*/ 620 w 1968"/>
                  <a:gd name="T35" fmla="*/ 1504 h 1792"/>
                  <a:gd name="T36" fmla="*/ 888 w 1968"/>
                  <a:gd name="T37" fmla="*/ 1336 h 1792"/>
                  <a:gd name="T38" fmla="*/ 888 w 1968"/>
                  <a:gd name="T39" fmla="*/ 1208 h 1792"/>
                  <a:gd name="T40" fmla="*/ 620 w 1968"/>
                  <a:gd name="T41" fmla="*/ 1036 h 1792"/>
                  <a:gd name="T42" fmla="*/ 888 w 1968"/>
                  <a:gd name="T43" fmla="*/ 1208 h 1792"/>
                  <a:gd name="T44" fmla="*/ 620 w 1968"/>
                  <a:gd name="T45" fmla="*/ 904 h 1792"/>
                  <a:gd name="T46" fmla="*/ 888 w 1968"/>
                  <a:gd name="T47" fmla="*/ 732 h 1792"/>
                  <a:gd name="T48" fmla="*/ 1304 w 1968"/>
                  <a:gd name="T49" fmla="*/ 1504 h 1792"/>
                  <a:gd name="T50" fmla="*/ 1040 w 1968"/>
                  <a:gd name="T51" fmla="*/ 1336 h 1792"/>
                  <a:gd name="T52" fmla="*/ 1304 w 1968"/>
                  <a:gd name="T53" fmla="*/ 1504 h 1792"/>
                  <a:gd name="T54" fmla="*/ 1040 w 1968"/>
                  <a:gd name="T55" fmla="*/ 1208 h 1792"/>
                  <a:gd name="T56" fmla="*/ 1304 w 1968"/>
                  <a:gd name="T57" fmla="*/ 1036 h 1792"/>
                  <a:gd name="T58" fmla="*/ 1304 w 1968"/>
                  <a:gd name="T59" fmla="*/ 904 h 1792"/>
                  <a:gd name="T60" fmla="*/ 1040 w 1968"/>
                  <a:gd name="T61" fmla="*/ 732 h 1792"/>
                  <a:gd name="T62" fmla="*/ 1304 w 1968"/>
                  <a:gd name="T63" fmla="*/ 904 h 1792"/>
                  <a:gd name="T64" fmla="*/ 1452 w 1968"/>
                  <a:gd name="T65" fmla="*/ 1504 h 1792"/>
                  <a:gd name="T66" fmla="*/ 1712 w 1968"/>
                  <a:gd name="T67" fmla="*/ 1336 h 1792"/>
                  <a:gd name="T68" fmla="*/ 1712 w 1968"/>
                  <a:gd name="T69" fmla="*/ 1208 h 1792"/>
                  <a:gd name="T70" fmla="*/ 1452 w 1968"/>
                  <a:gd name="T71" fmla="*/ 1036 h 1792"/>
                  <a:gd name="T72" fmla="*/ 1712 w 1968"/>
                  <a:gd name="T73" fmla="*/ 1208 h 1792"/>
                  <a:gd name="T74" fmla="*/ 1456 w 1968"/>
                  <a:gd name="T75" fmla="*/ 904 h 1792"/>
                  <a:gd name="T76" fmla="*/ 1724 w 1968"/>
                  <a:gd name="T77" fmla="*/ 732 h 1792"/>
                  <a:gd name="T78" fmla="*/ 1745 w 1968"/>
                  <a:gd name="T79" fmla="*/ 0 h 1792"/>
                  <a:gd name="T80" fmla="*/ 0 w 1968"/>
                  <a:gd name="T81" fmla="*/ 227 h 1792"/>
                  <a:gd name="T82" fmla="*/ 264 w 1968"/>
                  <a:gd name="T83" fmla="*/ 464 h 1792"/>
                  <a:gd name="T84" fmla="*/ 332 w 1968"/>
                  <a:gd name="T85" fmla="*/ 248 h 1792"/>
                  <a:gd name="T86" fmla="*/ 1640 w 1968"/>
                  <a:gd name="T87" fmla="*/ 464 h 1792"/>
                  <a:gd name="T88" fmla="*/ 1707 w 1968"/>
                  <a:gd name="T89" fmla="*/ 249 h 1792"/>
                  <a:gd name="T90" fmla="*/ 1708 w 1968"/>
                  <a:gd name="T91" fmla="*/ 248 h 1792"/>
                  <a:gd name="T92" fmla="*/ 1711 w 1968"/>
                  <a:gd name="T93" fmla="*/ 248 h 1792"/>
                  <a:gd name="T94" fmla="*/ 1714 w 1968"/>
                  <a:gd name="T95" fmla="*/ 237 h 1792"/>
                  <a:gd name="T96" fmla="*/ 1713 w 1968"/>
                  <a:gd name="T97" fmla="*/ 252 h 1792"/>
                  <a:gd name="T98" fmla="*/ 1708 w 1968"/>
                  <a:gd name="T99" fmla="*/ 464 h 1792"/>
                  <a:gd name="T100" fmla="*/ 1968 w 1968"/>
                  <a:gd name="T101" fmla="*/ 227 h 1792"/>
                  <a:gd name="T102" fmla="*/ 1932 w 1968"/>
                  <a:gd name="T103" fmla="*/ 424 h 1792"/>
                  <a:gd name="T104" fmla="*/ 1748 w 1968"/>
                  <a:gd name="T105" fmla="*/ 268 h 1792"/>
                  <a:gd name="T106" fmla="*/ 1714 w 1968"/>
                  <a:gd name="T107" fmla="*/ 196 h 1792"/>
                  <a:gd name="T108" fmla="*/ 1616 w 1968"/>
                  <a:gd name="T109" fmla="*/ 206 h 1792"/>
                  <a:gd name="T110" fmla="*/ 1596 w 1968"/>
                  <a:gd name="T111" fmla="*/ 424 h 1792"/>
                  <a:gd name="T112" fmla="*/ 372 w 1968"/>
                  <a:gd name="T113" fmla="*/ 273 h 1792"/>
                  <a:gd name="T114" fmla="*/ 337 w 1968"/>
                  <a:gd name="T115" fmla="*/ 196 h 1792"/>
                  <a:gd name="T116" fmla="*/ 245 w 1968"/>
                  <a:gd name="T117" fmla="*/ 206 h 1792"/>
                  <a:gd name="T118" fmla="*/ 228 w 1968"/>
                  <a:gd name="T119" fmla="*/ 424 h 1792"/>
                  <a:gd name="T120" fmla="*/ 44 w 1968"/>
                  <a:gd name="T121" fmla="*/ 227 h 1792"/>
                  <a:gd name="T122" fmla="*/ 308 w 1968"/>
                  <a:gd name="T123" fmla="*/ 36 h 1792"/>
                  <a:gd name="T124" fmla="*/ 1932 w 1968"/>
                  <a:gd name="T125" fmla="*/ 227 h 1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68" h="1792">
                    <a:moveTo>
                      <a:pt x="1708" y="565"/>
                    </a:moveTo>
                    <a:cubicBezTo>
                      <a:pt x="1708" y="583"/>
                      <a:pt x="1696" y="600"/>
                      <a:pt x="1677" y="600"/>
                    </a:cubicBezTo>
                    <a:cubicBezTo>
                      <a:pt x="1675" y="600"/>
                      <a:pt x="1675" y="600"/>
                      <a:pt x="1675" y="600"/>
                    </a:cubicBezTo>
                    <a:cubicBezTo>
                      <a:pt x="1656" y="600"/>
                      <a:pt x="1640" y="583"/>
                      <a:pt x="1640" y="565"/>
                    </a:cubicBezTo>
                    <a:cubicBezTo>
                      <a:pt x="1640" y="476"/>
                      <a:pt x="1640" y="476"/>
                      <a:pt x="1640" y="476"/>
                    </a:cubicBezTo>
                    <a:cubicBezTo>
                      <a:pt x="332" y="476"/>
                      <a:pt x="332" y="476"/>
                      <a:pt x="332" y="476"/>
                    </a:cubicBezTo>
                    <a:cubicBezTo>
                      <a:pt x="332" y="565"/>
                      <a:pt x="332" y="565"/>
                      <a:pt x="332" y="565"/>
                    </a:cubicBezTo>
                    <a:cubicBezTo>
                      <a:pt x="332" y="583"/>
                      <a:pt x="318" y="600"/>
                      <a:pt x="299" y="600"/>
                    </a:cubicBezTo>
                    <a:cubicBezTo>
                      <a:pt x="297" y="600"/>
                      <a:pt x="297" y="600"/>
                      <a:pt x="297" y="600"/>
                    </a:cubicBezTo>
                    <a:cubicBezTo>
                      <a:pt x="279" y="600"/>
                      <a:pt x="264" y="583"/>
                      <a:pt x="264" y="565"/>
                    </a:cubicBezTo>
                    <a:cubicBezTo>
                      <a:pt x="264" y="476"/>
                      <a:pt x="264" y="476"/>
                      <a:pt x="264" y="476"/>
                    </a:cubicBezTo>
                    <a:cubicBezTo>
                      <a:pt x="0" y="476"/>
                      <a:pt x="0" y="476"/>
                      <a:pt x="0" y="476"/>
                    </a:cubicBezTo>
                    <a:cubicBezTo>
                      <a:pt x="0" y="1624"/>
                      <a:pt x="0" y="1624"/>
                      <a:pt x="0" y="1624"/>
                    </a:cubicBezTo>
                    <a:cubicBezTo>
                      <a:pt x="0" y="1714"/>
                      <a:pt x="77" y="1792"/>
                      <a:pt x="167" y="1792"/>
                    </a:cubicBezTo>
                    <a:cubicBezTo>
                      <a:pt x="1808" y="1792"/>
                      <a:pt x="1808" y="1792"/>
                      <a:pt x="1808" y="1792"/>
                    </a:cubicBezTo>
                    <a:cubicBezTo>
                      <a:pt x="1899" y="1792"/>
                      <a:pt x="1968" y="1714"/>
                      <a:pt x="1968" y="1624"/>
                    </a:cubicBezTo>
                    <a:cubicBezTo>
                      <a:pt x="1968" y="476"/>
                      <a:pt x="1968" y="476"/>
                      <a:pt x="1968" y="476"/>
                    </a:cubicBezTo>
                    <a:cubicBezTo>
                      <a:pt x="1708" y="476"/>
                      <a:pt x="1708" y="476"/>
                      <a:pt x="1708" y="476"/>
                    </a:cubicBezTo>
                    <a:lnTo>
                      <a:pt x="1708" y="565"/>
                    </a:lnTo>
                    <a:close/>
                    <a:moveTo>
                      <a:pt x="468" y="1504"/>
                    </a:moveTo>
                    <a:cubicBezTo>
                      <a:pt x="204" y="1504"/>
                      <a:pt x="204" y="1504"/>
                      <a:pt x="204" y="1504"/>
                    </a:cubicBezTo>
                    <a:cubicBezTo>
                      <a:pt x="204" y="1336"/>
                      <a:pt x="204" y="1336"/>
                      <a:pt x="204" y="1336"/>
                    </a:cubicBezTo>
                    <a:cubicBezTo>
                      <a:pt x="468" y="1336"/>
                      <a:pt x="468" y="1336"/>
                      <a:pt x="468" y="1336"/>
                    </a:cubicBezTo>
                    <a:lnTo>
                      <a:pt x="468" y="1504"/>
                    </a:lnTo>
                    <a:close/>
                    <a:moveTo>
                      <a:pt x="468" y="1208"/>
                    </a:moveTo>
                    <a:cubicBezTo>
                      <a:pt x="204" y="1208"/>
                      <a:pt x="204" y="1208"/>
                      <a:pt x="204" y="1208"/>
                    </a:cubicBezTo>
                    <a:cubicBezTo>
                      <a:pt x="204" y="1036"/>
                      <a:pt x="204" y="1036"/>
                      <a:pt x="204" y="1036"/>
                    </a:cubicBezTo>
                    <a:cubicBezTo>
                      <a:pt x="468" y="1036"/>
                      <a:pt x="468" y="1036"/>
                      <a:pt x="468" y="1036"/>
                    </a:cubicBezTo>
                    <a:lnTo>
                      <a:pt x="468" y="1208"/>
                    </a:lnTo>
                    <a:close/>
                    <a:moveTo>
                      <a:pt x="468" y="904"/>
                    </a:moveTo>
                    <a:cubicBezTo>
                      <a:pt x="204" y="904"/>
                      <a:pt x="204" y="904"/>
                      <a:pt x="204" y="904"/>
                    </a:cubicBezTo>
                    <a:cubicBezTo>
                      <a:pt x="204" y="732"/>
                      <a:pt x="204" y="732"/>
                      <a:pt x="204" y="732"/>
                    </a:cubicBezTo>
                    <a:cubicBezTo>
                      <a:pt x="468" y="732"/>
                      <a:pt x="468" y="732"/>
                      <a:pt x="468" y="732"/>
                    </a:cubicBezTo>
                    <a:lnTo>
                      <a:pt x="468" y="904"/>
                    </a:lnTo>
                    <a:close/>
                    <a:moveTo>
                      <a:pt x="888" y="1504"/>
                    </a:moveTo>
                    <a:cubicBezTo>
                      <a:pt x="620" y="1504"/>
                      <a:pt x="620" y="1504"/>
                      <a:pt x="620" y="1504"/>
                    </a:cubicBezTo>
                    <a:cubicBezTo>
                      <a:pt x="620" y="1336"/>
                      <a:pt x="620" y="1336"/>
                      <a:pt x="620" y="1336"/>
                    </a:cubicBezTo>
                    <a:cubicBezTo>
                      <a:pt x="888" y="1336"/>
                      <a:pt x="888" y="1336"/>
                      <a:pt x="888" y="1336"/>
                    </a:cubicBezTo>
                    <a:lnTo>
                      <a:pt x="888" y="1504"/>
                    </a:lnTo>
                    <a:close/>
                    <a:moveTo>
                      <a:pt x="888" y="1208"/>
                    </a:moveTo>
                    <a:cubicBezTo>
                      <a:pt x="620" y="1208"/>
                      <a:pt x="620" y="1208"/>
                      <a:pt x="620" y="1208"/>
                    </a:cubicBezTo>
                    <a:cubicBezTo>
                      <a:pt x="620" y="1036"/>
                      <a:pt x="620" y="1036"/>
                      <a:pt x="620" y="1036"/>
                    </a:cubicBezTo>
                    <a:cubicBezTo>
                      <a:pt x="888" y="1036"/>
                      <a:pt x="888" y="1036"/>
                      <a:pt x="888" y="1036"/>
                    </a:cubicBezTo>
                    <a:lnTo>
                      <a:pt x="888" y="1208"/>
                    </a:lnTo>
                    <a:close/>
                    <a:moveTo>
                      <a:pt x="888" y="904"/>
                    </a:moveTo>
                    <a:cubicBezTo>
                      <a:pt x="620" y="904"/>
                      <a:pt x="620" y="904"/>
                      <a:pt x="620" y="904"/>
                    </a:cubicBezTo>
                    <a:cubicBezTo>
                      <a:pt x="620" y="732"/>
                      <a:pt x="620" y="732"/>
                      <a:pt x="620" y="732"/>
                    </a:cubicBezTo>
                    <a:cubicBezTo>
                      <a:pt x="888" y="732"/>
                      <a:pt x="888" y="732"/>
                      <a:pt x="888" y="732"/>
                    </a:cubicBezTo>
                    <a:lnTo>
                      <a:pt x="888" y="904"/>
                    </a:lnTo>
                    <a:close/>
                    <a:moveTo>
                      <a:pt x="1304" y="1504"/>
                    </a:moveTo>
                    <a:cubicBezTo>
                      <a:pt x="1040" y="1504"/>
                      <a:pt x="1040" y="1504"/>
                      <a:pt x="1040" y="1504"/>
                    </a:cubicBezTo>
                    <a:cubicBezTo>
                      <a:pt x="1040" y="1336"/>
                      <a:pt x="1040" y="1336"/>
                      <a:pt x="1040" y="1336"/>
                    </a:cubicBezTo>
                    <a:cubicBezTo>
                      <a:pt x="1304" y="1336"/>
                      <a:pt x="1304" y="1336"/>
                      <a:pt x="1304" y="1336"/>
                    </a:cubicBezTo>
                    <a:lnTo>
                      <a:pt x="1304" y="1504"/>
                    </a:lnTo>
                    <a:close/>
                    <a:moveTo>
                      <a:pt x="1304" y="1208"/>
                    </a:moveTo>
                    <a:cubicBezTo>
                      <a:pt x="1040" y="1208"/>
                      <a:pt x="1040" y="1208"/>
                      <a:pt x="1040" y="1208"/>
                    </a:cubicBezTo>
                    <a:cubicBezTo>
                      <a:pt x="1040" y="1036"/>
                      <a:pt x="1040" y="1036"/>
                      <a:pt x="1040" y="1036"/>
                    </a:cubicBezTo>
                    <a:cubicBezTo>
                      <a:pt x="1304" y="1036"/>
                      <a:pt x="1304" y="1036"/>
                      <a:pt x="1304" y="1036"/>
                    </a:cubicBezTo>
                    <a:lnTo>
                      <a:pt x="1304" y="1208"/>
                    </a:lnTo>
                    <a:close/>
                    <a:moveTo>
                      <a:pt x="1304" y="904"/>
                    </a:moveTo>
                    <a:cubicBezTo>
                      <a:pt x="1040" y="904"/>
                      <a:pt x="1040" y="904"/>
                      <a:pt x="1040" y="904"/>
                    </a:cubicBezTo>
                    <a:cubicBezTo>
                      <a:pt x="1040" y="732"/>
                      <a:pt x="1040" y="732"/>
                      <a:pt x="1040" y="732"/>
                    </a:cubicBezTo>
                    <a:cubicBezTo>
                      <a:pt x="1304" y="732"/>
                      <a:pt x="1304" y="732"/>
                      <a:pt x="1304" y="732"/>
                    </a:cubicBezTo>
                    <a:lnTo>
                      <a:pt x="1304" y="904"/>
                    </a:lnTo>
                    <a:close/>
                    <a:moveTo>
                      <a:pt x="1712" y="1504"/>
                    </a:moveTo>
                    <a:cubicBezTo>
                      <a:pt x="1452" y="1504"/>
                      <a:pt x="1452" y="1504"/>
                      <a:pt x="1452" y="1504"/>
                    </a:cubicBezTo>
                    <a:cubicBezTo>
                      <a:pt x="1452" y="1336"/>
                      <a:pt x="1452" y="1336"/>
                      <a:pt x="1452" y="1336"/>
                    </a:cubicBezTo>
                    <a:cubicBezTo>
                      <a:pt x="1712" y="1336"/>
                      <a:pt x="1712" y="1336"/>
                      <a:pt x="1712" y="1336"/>
                    </a:cubicBezTo>
                    <a:lnTo>
                      <a:pt x="1712" y="1504"/>
                    </a:lnTo>
                    <a:close/>
                    <a:moveTo>
                      <a:pt x="1712" y="1208"/>
                    </a:moveTo>
                    <a:cubicBezTo>
                      <a:pt x="1452" y="1208"/>
                      <a:pt x="1452" y="1208"/>
                      <a:pt x="1452" y="1208"/>
                    </a:cubicBezTo>
                    <a:cubicBezTo>
                      <a:pt x="1452" y="1036"/>
                      <a:pt x="1452" y="1036"/>
                      <a:pt x="1452" y="1036"/>
                    </a:cubicBezTo>
                    <a:cubicBezTo>
                      <a:pt x="1712" y="1036"/>
                      <a:pt x="1712" y="1036"/>
                      <a:pt x="1712" y="1036"/>
                    </a:cubicBezTo>
                    <a:lnTo>
                      <a:pt x="1712" y="1208"/>
                    </a:lnTo>
                    <a:close/>
                    <a:moveTo>
                      <a:pt x="1724" y="904"/>
                    </a:moveTo>
                    <a:cubicBezTo>
                      <a:pt x="1456" y="904"/>
                      <a:pt x="1456" y="904"/>
                      <a:pt x="1456" y="904"/>
                    </a:cubicBezTo>
                    <a:cubicBezTo>
                      <a:pt x="1456" y="732"/>
                      <a:pt x="1456" y="732"/>
                      <a:pt x="1456" y="732"/>
                    </a:cubicBezTo>
                    <a:cubicBezTo>
                      <a:pt x="1724" y="732"/>
                      <a:pt x="1724" y="732"/>
                      <a:pt x="1724" y="732"/>
                    </a:cubicBezTo>
                    <a:lnTo>
                      <a:pt x="1724" y="904"/>
                    </a:lnTo>
                    <a:close/>
                    <a:moveTo>
                      <a:pt x="1745" y="0"/>
                    </a:moveTo>
                    <a:cubicBezTo>
                      <a:pt x="308" y="0"/>
                      <a:pt x="308" y="0"/>
                      <a:pt x="308" y="0"/>
                    </a:cubicBezTo>
                    <a:cubicBezTo>
                      <a:pt x="161" y="0"/>
                      <a:pt x="0" y="80"/>
                      <a:pt x="0" y="227"/>
                    </a:cubicBezTo>
                    <a:cubicBezTo>
                      <a:pt x="0" y="464"/>
                      <a:pt x="0" y="464"/>
                      <a:pt x="0" y="464"/>
                    </a:cubicBezTo>
                    <a:cubicBezTo>
                      <a:pt x="264" y="464"/>
                      <a:pt x="264" y="464"/>
                      <a:pt x="264" y="464"/>
                    </a:cubicBezTo>
                    <a:cubicBezTo>
                      <a:pt x="264" y="242"/>
                      <a:pt x="264" y="242"/>
                      <a:pt x="264" y="242"/>
                    </a:cubicBezTo>
                    <a:cubicBezTo>
                      <a:pt x="264" y="225"/>
                      <a:pt x="308" y="245"/>
                      <a:pt x="332" y="248"/>
                    </a:cubicBezTo>
                    <a:cubicBezTo>
                      <a:pt x="332" y="464"/>
                      <a:pt x="332" y="464"/>
                      <a:pt x="332" y="464"/>
                    </a:cubicBezTo>
                    <a:cubicBezTo>
                      <a:pt x="1640" y="464"/>
                      <a:pt x="1640" y="464"/>
                      <a:pt x="1640" y="464"/>
                    </a:cubicBezTo>
                    <a:cubicBezTo>
                      <a:pt x="1640" y="242"/>
                      <a:pt x="1640" y="242"/>
                      <a:pt x="1640" y="242"/>
                    </a:cubicBezTo>
                    <a:cubicBezTo>
                      <a:pt x="1640" y="225"/>
                      <a:pt x="1687" y="245"/>
                      <a:pt x="1707" y="249"/>
                    </a:cubicBezTo>
                    <a:cubicBezTo>
                      <a:pt x="1708" y="249"/>
                      <a:pt x="1708" y="249"/>
                      <a:pt x="1708" y="249"/>
                    </a:cubicBezTo>
                    <a:cubicBezTo>
                      <a:pt x="1708" y="248"/>
                      <a:pt x="1708" y="248"/>
                      <a:pt x="1708" y="248"/>
                    </a:cubicBezTo>
                    <a:cubicBezTo>
                      <a:pt x="1713" y="248"/>
                      <a:pt x="1713" y="248"/>
                      <a:pt x="1713" y="248"/>
                    </a:cubicBezTo>
                    <a:cubicBezTo>
                      <a:pt x="1713" y="248"/>
                      <a:pt x="1712" y="248"/>
                      <a:pt x="1711" y="248"/>
                    </a:cubicBezTo>
                    <a:cubicBezTo>
                      <a:pt x="1710" y="248"/>
                      <a:pt x="1710" y="248"/>
                      <a:pt x="1710" y="248"/>
                    </a:cubicBezTo>
                    <a:cubicBezTo>
                      <a:pt x="1718" y="247"/>
                      <a:pt x="1717" y="241"/>
                      <a:pt x="1714" y="237"/>
                    </a:cubicBezTo>
                    <a:cubicBezTo>
                      <a:pt x="1717" y="241"/>
                      <a:pt x="1719" y="249"/>
                      <a:pt x="1710" y="250"/>
                    </a:cubicBezTo>
                    <a:cubicBezTo>
                      <a:pt x="1711" y="250"/>
                      <a:pt x="1713" y="252"/>
                      <a:pt x="1713" y="252"/>
                    </a:cubicBezTo>
                    <a:cubicBezTo>
                      <a:pt x="1708" y="252"/>
                      <a:pt x="1708" y="252"/>
                      <a:pt x="1708" y="252"/>
                    </a:cubicBezTo>
                    <a:cubicBezTo>
                      <a:pt x="1708" y="464"/>
                      <a:pt x="1708" y="464"/>
                      <a:pt x="1708" y="464"/>
                    </a:cubicBezTo>
                    <a:cubicBezTo>
                      <a:pt x="1968" y="464"/>
                      <a:pt x="1968" y="464"/>
                      <a:pt x="1968" y="464"/>
                    </a:cubicBezTo>
                    <a:cubicBezTo>
                      <a:pt x="1968" y="227"/>
                      <a:pt x="1968" y="227"/>
                      <a:pt x="1968" y="227"/>
                    </a:cubicBezTo>
                    <a:cubicBezTo>
                      <a:pt x="1968" y="80"/>
                      <a:pt x="1891" y="0"/>
                      <a:pt x="1745" y="0"/>
                    </a:cubicBezTo>
                    <a:close/>
                    <a:moveTo>
                      <a:pt x="1932" y="424"/>
                    </a:moveTo>
                    <a:cubicBezTo>
                      <a:pt x="1748" y="424"/>
                      <a:pt x="1748" y="424"/>
                      <a:pt x="1748" y="424"/>
                    </a:cubicBezTo>
                    <a:cubicBezTo>
                      <a:pt x="1748" y="268"/>
                      <a:pt x="1748" y="268"/>
                      <a:pt x="1748" y="268"/>
                    </a:cubicBezTo>
                    <a:cubicBezTo>
                      <a:pt x="1752" y="260"/>
                      <a:pt x="1757" y="251"/>
                      <a:pt x="1757" y="242"/>
                    </a:cubicBezTo>
                    <a:cubicBezTo>
                      <a:pt x="1757" y="217"/>
                      <a:pt x="1737" y="196"/>
                      <a:pt x="1714" y="196"/>
                    </a:cubicBezTo>
                    <a:cubicBezTo>
                      <a:pt x="1705" y="196"/>
                      <a:pt x="1698" y="199"/>
                      <a:pt x="1691" y="203"/>
                    </a:cubicBezTo>
                    <a:cubicBezTo>
                      <a:pt x="1664" y="196"/>
                      <a:pt x="1636" y="191"/>
                      <a:pt x="1616" y="206"/>
                    </a:cubicBezTo>
                    <a:cubicBezTo>
                      <a:pt x="1605" y="215"/>
                      <a:pt x="1596" y="228"/>
                      <a:pt x="1596" y="242"/>
                    </a:cubicBezTo>
                    <a:cubicBezTo>
                      <a:pt x="1596" y="424"/>
                      <a:pt x="1596" y="424"/>
                      <a:pt x="1596" y="424"/>
                    </a:cubicBezTo>
                    <a:cubicBezTo>
                      <a:pt x="372" y="424"/>
                      <a:pt x="372" y="424"/>
                      <a:pt x="372" y="424"/>
                    </a:cubicBezTo>
                    <a:cubicBezTo>
                      <a:pt x="372" y="273"/>
                      <a:pt x="372" y="273"/>
                      <a:pt x="372" y="273"/>
                    </a:cubicBezTo>
                    <a:cubicBezTo>
                      <a:pt x="380" y="265"/>
                      <a:pt x="384" y="255"/>
                      <a:pt x="384" y="243"/>
                    </a:cubicBezTo>
                    <a:cubicBezTo>
                      <a:pt x="384" y="218"/>
                      <a:pt x="362" y="196"/>
                      <a:pt x="337" y="196"/>
                    </a:cubicBezTo>
                    <a:cubicBezTo>
                      <a:pt x="328" y="196"/>
                      <a:pt x="320" y="199"/>
                      <a:pt x="314" y="203"/>
                    </a:cubicBezTo>
                    <a:cubicBezTo>
                      <a:pt x="289" y="196"/>
                      <a:pt x="265" y="191"/>
                      <a:pt x="245" y="206"/>
                    </a:cubicBezTo>
                    <a:cubicBezTo>
                      <a:pt x="234" y="215"/>
                      <a:pt x="228" y="228"/>
                      <a:pt x="228" y="242"/>
                    </a:cubicBezTo>
                    <a:cubicBezTo>
                      <a:pt x="228" y="424"/>
                      <a:pt x="228" y="424"/>
                      <a:pt x="228" y="424"/>
                    </a:cubicBezTo>
                    <a:cubicBezTo>
                      <a:pt x="44" y="424"/>
                      <a:pt x="44" y="424"/>
                      <a:pt x="44" y="424"/>
                    </a:cubicBezTo>
                    <a:cubicBezTo>
                      <a:pt x="44" y="227"/>
                      <a:pt x="44" y="227"/>
                      <a:pt x="44" y="227"/>
                    </a:cubicBezTo>
                    <a:cubicBezTo>
                      <a:pt x="44" y="158"/>
                      <a:pt x="87" y="114"/>
                      <a:pt x="123" y="89"/>
                    </a:cubicBezTo>
                    <a:cubicBezTo>
                      <a:pt x="173" y="56"/>
                      <a:pt x="240" y="36"/>
                      <a:pt x="308" y="36"/>
                    </a:cubicBezTo>
                    <a:cubicBezTo>
                      <a:pt x="1745" y="36"/>
                      <a:pt x="1745" y="36"/>
                      <a:pt x="1745" y="36"/>
                    </a:cubicBezTo>
                    <a:cubicBezTo>
                      <a:pt x="1870" y="36"/>
                      <a:pt x="1932" y="102"/>
                      <a:pt x="1932" y="227"/>
                    </a:cubicBezTo>
                    <a:lnTo>
                      <a:pt x="1932" y="4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 name="Freeform 42"/>
              <p:cNvSpPr>
                <a:spLocks noEditPoints="1"/>
              </p:cNvSpPr>
              <p:nvPr/>
            </p:nvSpPr>
            <p:spPr bwMode="auto">
              <a:xfrm>
                <a:off x="4724832" y="507805"/>
                <a:ext cx="1024597" cy="1073653"/>
              </a:xfrm>
              <a:custGeom>
                <a:avLst/>
                <a:gdLst>
                  <a:gd name="T0" fmla="*/ 1659 w 1931"/>
                  <a:gd name="T1" fmla="*/ 236 h 2027"/>
                  <a:gd name="T2" fmla="*/ 768 w 1931"/>
                  <a:gd name="T3" fmla="*/ 272 h 2027"/>
                  <a:gd name="T4" fmla="*/ 731 w 1931"/>
                  <a:gd name="T5" fmla="*/ 1084 h 2027"/>
                  <a:gd name="T6" fmla="*/ 578 w 1931"/>
                  <a:gd name="T7" fmla="*/ 1250 h 2027"/>
                  <a:gd name="T8" fmla="*/ 542 w 1931"/>
                  <a:gd name="T9" fmla="*/ 1216 h 2027"/>
                  <a:gd name="T10" fmla="*/ 512 w 1931"/>
                  <a:gd name="T11" fmla="*/ 1219 h 2027"/>
                  <a:gd name="T12" fmla="*/ 463 w 1931"/>
                  <a:gd name="T13" fmla="*/ 1273 h 2027"/>
                  <a:gd name="T14" fmla="*/ 463 w 1931"/>
                  <a:gd name="T15" fmla="*/ 1273 h 2027"/>
                  <a:gd name="T16" fmla="*/ 105 w 1931"/>
                  <a:gd name="T17" fmla="*/ 1660 h 2027"/>
                  <a:gd name="T18" fmla="*/ 73 w 1931"/>
                  <a:gd name="T19" fmla="*/ 1960 h 2027"/>
                  <a:gd name="T20" fmla="*/ 369 w 1931"/>
                  <a:gd name="T21" fmla="*/ 1903 h 2027"/>
                  <a:gd name="T22" fmla="*/ 775 w 1931"/>
                  <a:gd name="T23" fmla="*/ 1463 h 2027"/>
                  <a:gd name="T24" fmla="*/ 775 w 1931"/>
                  <a:gd name="T25" fmla="*/ 1463 h 2027"/>
                  <a:gd name="T26" fmla="*/ 776 w 1931"/>
                  <a:gd name="T27" fmla="*/ 1462 h 2027"/>
                  <a:gd name="T28" fmla="*/ 776 w 1931"/>
                  <a:gd name="T29" fmla="*/ 1432 h 2027"/>
                  <a:gd name="T30" fmla="*/ 747 w 1931"/>
                  <a:gd name="T31" fmla="*/ 1406 h 2027"/>
                  <a:gd name="T32" fmla="*/ 902 w 1931"/>
                  <a:gd name="T33" fmla="*/ 1238 h 2027"/>
                  <a:gd name="T34" fmla="*/ 1695 w 1931"/>
                  <a:gd name="T35" fmla="*/ 1127 h 2027"/>
                  <a:gd name="T36" fmla="*/ 1659 w 1931"/>
                  <a:gd name="T37" fmla="*/ 236 h 2027"/>
                  <a:gd name="T38" fmla="*/ 1573 w 1931"/>
                  <a:gd name="T39" fmla="*/ 1015 h 2027"/>
                  <a:gd name="T40" fmla="*/ 916 w 1931"/>
                  <a:gd name="T41" fmla="*/ 1041 h 2027"/>
                  <a:gd name="T42" fmla="*/ 889 w 1931"/>
                  <a:gd name="T43" fmla="*/ 384 h 2027"/>
                  <a:gd name="T44" fmla="*/ 1546 w 1931"/>
                  <a:gd name="T45" fmla="*/ 358 h 2027"/>
                  <a:gd name="T46" fmla="*/ 1573 w 1931"/>
                  <a:gd name="T47" fmla="*/ 1015 h 2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31" h="2027">
                    <a:moveTo>
                      <a:pt x="1659" y="236"/>
                    </a:moveTo>
                    <a:cubicBezTo>
                      <a:pt x="1403" y="0"/>
                      <a:pt x="1004" y="16"/>
                      <a:pt x="768" y="272"/>
                    </a:cubicBezTo>
                    <a:cubicBezTo>
                      <a:pt x="556" y="501"/>
                      <a:pt x="547" y="845"/>
                      <a:pt x="731" y="1084"/>
                    </a:cubicBezTo>
                    <a:cubicBezTo>
                      <a:pt x="578" y="1250"/>
                      <a:pt x="578" y="1250"/>
                      <a:pt x="578" y="1250"/>
                    </a:cubicBezTo>
                    <a:cubicBezTo>
                      <a:pt x="542" y="1216"/>
                      <a:pt x="542" y="1216"/>
                      <a:pt x="542" y="1216"/>
                    </a:cubicBezTo>
                    <a:cubicBezTo>
                      <a:pt x="534" y="1209"/>
                      <a:pt x="521" y="1210"/>
                      <a:pt x="512" y="1219"/>
                    </a:cubicBezTo>
                    <a:cubicBezTo>
                      <a:pt x="463" y="1273"/>
                      <a:pt x="463" y="1273"/>
                      <a:pt x="463" y="1273"/>
                    </a:cubicBezTo>
                    <a:cubicBezTo>
                      <a:pt x="463" y="1273"/>
                      <a:pt x="463" y="1273"/>
                      <a:pt x="463" y="1273"/>
                    </a:cubicBezTo>
                    <a:cubicBezTo>
                      <a:pt x="105" y="1660"/>
                      <a:pt x="105" y="1660"/>
                      <a:pt x="105" y="1660"/>
                    </a:cubicBezTo>
                    <a:cubicBezTo>
                      <a:pt x="15" y="1759"/>
                      <a:pt x="0" y="1893"/>
                      <a:pt x="73" y="1960"/>
                    </a:cubicBezTo>
                    <a:cubicBezTo>
                      <a:pt x="145" y="2027"/>
                      <a:pt x="278" y="2001"/>
                      <a:pt x="369" y="1903"/>
                    </a:cubicBezTo>
                    <a:cubicBezTo>
                      <a:pt x="775" y="1463"/>
                      <a:pt x="775" y="1463"/>
                      <a:pt x="775" y="1463"/>
                    </a:cubicBezTo>
                    <a:cubicBezTo>
                      <a:pt x="775" y="1463"/>
                      <a:pt x="775" y="1463"/>
                      <a:pt x="775" y="1463"/>
                    </a:cubicBezTo>
                    <a:cubicBezTo>
                      <a:pt x="776" y="1462"/>
                      <a:pt x="776" y="1462"/>
                      <a:pt x="776" y="1462"/>
                    </a:cubicBezTo>
                    <a:cubicBezTo>
                      <a:pt x="784" y="1453"/>
                      <a:pt x="784" y="1440"/>
                      <a:pt x="776" y="1432"/>
                    </a:cubicBezTo>
                    <a:cubicBezTo>
                      <a:pt x="747" y="1406"/>
                      <a:pt x="747" y="1406"/>
                      <a:pt x="747" y="1406"/>
                    </a:cubicBezTo>
                    <a:cubicBezTo>
                      <a:pt x="902" y="1238"/>
                      <a:pt x="902" y="1238"/>
                      <a:pt x="902" y="1238"/>
                    </a:cubicBezTo>
                    <a:cubicBezTo>
                      <a:pt x="1154" y="1392"/>
                      <a:pt x="1487" y="1352"/>
                      <a:pt x="1695" y="1127"/>
                    </a:cubicBezTo>
                    <a:cubicBezTo>
                      <a:pt x="1931" y="871"/>
                      <a:pt x="1915" y="472"/>
                      <a:pt x="1659" y="236"/>
                    </a:cubicBezTo>
                    <a:close/>
                    <a:moveTo>
                      <a:pt x="1573" y="1015"/>
                    </a:moveTo>
                    <a:cubicBezTo>
                      <a:pt x="1399" y="1204"/>
                      <a:pt x="1105" y="1215"/>
                      <a:pt x="916" y="1041"/>
                    </a:cubicBezTo>
                    <a:cubicBezTo>
                      <a:pt x="727" y="867"/>
                      <a:pt x="715" y="573"/>
                      <a:pt x="889" y="384"/>
                    </a:cubicBezTo>
                    <a:cubicBezTo>
                      <a:pt x="1064" y="196"/>
                      <a:pt x="1358" y="184"/>
                      <a:pt x="1546" y="358"/>
                    </a:cubicBezTo>
                    <a:cubicBezTo>
                      <a:pt x="1735" y="532"/>
                      <a:pt x="1747" y="826"/>
                      <a:pt x="1573" y="10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 name="Freeform 43"/>
              <p:cNvSpPr/>
              <p:nvPr/>
            </p:nvSpPr>
            <p:spPr bwMode="auto">
              <a:xfrm>
                <a:off x="3770195" y="1360428"/>
                <a:ext cx="860706" cy="722458"/>
              </a:xfrm>
              <a:custGeom>
                <a:avLst/>
                <a:gdLst>
                  <a:gd name="T0" fmla="*/ 811 w 1622"/>
                  <a:gd name="T1" fmla="*/ 0 h 1364"/>
                  <a:gd name="T2" fmla="*/ 0 w 1622"/>
                  <a:gd name="T3" fmla="*/ 634 h 1364"/>
                  <a:gd name="T4" fmla="*/ 285 w 1622"/>
                  <a:gd name="T5" fmla="*/ 1118 h 1364"/>
                  <a:gd name="T6" fmla="*/ 283 w 1622"/>
                  <a:gd name="T7" fmla="*/ 1123 h 1364"/>
                  <a:gd name="T8" fmla="*/ 253 w 1622"/>
                  <a:gd name="T9" fmla="*/ 1341 h 1364"/>
                  <a:gd name="T10" fmla="*/ 276 w 1622"/>
                  <a:gd name="T11" fmla="*/ 1358 h 1364"/>
                  <a:gd name="T12" fmla="*/ 572 w 1622"/>
                  <a:gd name="T13" fmla="*/ 1241 h 1364"/>
                  <a:gd name="T14" fmla="*/ 811 w 1622"/>
                  <a:gd name="T15" fmla="*/ 1269 h 1364"/>
                  <a:gd name="T16" fmla="*/ 1622 w 1622"/>
                  <a:gd name="T17" fmla="*/ 634 h 1364"/>
                  <a:gd name="T18" fmla="*/ 811 w 1622"/>
                  <a:gd name="T19" fmla="*/ 0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2" h="1364">
                    <a:moveTo>
                      <a:pt x="811" y="0"/>
                    </a:moveTo>
                    <a:cubicBezTo>
                      <a:pt x="363" y="0"/>
                      <a:pt x="0" y="284"/>
                      <a:pt x="0" y="634"/>
                    </a:cubicBezTo>
                    <a:cubicBezTo>
                      <a:pt x="0" y="828"/>
                      <a:pt x="110" y="1001"/>
                      <a:pt x="285" y="1118"/>
                    </a:cubicBezTo>
                    <a:cubicBezTo>
                      <a:pt x="284" y="1119"/>
                      <a:pt x="284" y="1121"/>
                      <a:pt x="283" y="1123"/>
                    </a:cubicBezTo>
                    <a:cubicBezTo>
                      <a:pt x="253" y="1341"/>
                      <a:pt x="253" y="1341"/>
                      <a:pt x="253" y="1341"/>
                    </a:cubicBezTo>
                    <a:cubicBezTo>
                      <a:pt x="251" y="1356"/>
                      <a:pt x="261" y="1364"/>
                      <a:pt x="276" y="1358"/>
                    </a:cubicBezTo>
                    <a:cubicBezTo>
                      <a:pt x="572" y="1241"/>
                      <a:pt x="572" y="1241"/>
                      <a:pt x="572" y="1241"/>
                    </a:cubicBezTo>
                    <a:cubicBezTo>
                      <a:pt x="647" y="1259"/>
                      <a:pt x="728" y="1269"/>
                      <a:pt x="811" y="1269"/>
                    </a:cubicBezTo>
                    <a:cubicBezTo>
                      <a:pt x="1259" y="1269"/>
                      <a:pt x="1622" y="985"/>
                      <a:pt x="1622" y="634"/>
                    </a:cubicBezTo>
                    <a:cubicBezTo>
                      <a:pt x="1622" y="284"/>
                      <a:pt x="1259" y="0"/>
                      <a:pt x="8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7" name="Freeform 44"/>
              <p:cNvSpPr>
                <a:spLocks noEditPoints="1"/>
              </p:cNvSpPr>
              <p:nvPr/>
            </p:nvSpPr>
            <p:spPr bwMode="auto">
              <a:xfrm>
                <a:off x="8505753" y="4185317"/>
                <a:ext cx="539614" cy="543795"/>
              </a:xfrm>
              <a:custGeom>
                <a:avLst/>
                <a:gdLst>
                  <a:gd name="T0" fmla="*/ 480 w 1017"/>
                  <a:gd name="T1" fmla="*/ 63 h 1027"/>
                  <a:gd name="T2" fmla="*/ 480 w 1017"/>
                  <a:gd name="T3" fmla="*/ 551 h 1027"/>
                  <a:gd name="T4" fmla="*/ 964 w 1017"/>
                  <a:gd name="T5" fmla="*/ 551 h 1027"/>
                  <a:gd name="T6" fmla="*/ 483 w 1017"/>
                  <a:gd name="T7" fmla="*/ 1027 h 1027"/>
                  <a:gd name="T8" fmla="*/ 0 w 1017"/>
                  <a:gd name="T9" fmla="*/ 545 h 1027"/>
                  <a:gd name="T10" fmla="*/ 480 w 1017"/>
                  <a:gd name="T11" fmla="*/ 63 h 1027"/>
                  <a:gd name="T12" fmla="*/ 543 w 1017"/>
                  <a:gd name="T13" fmla="*/ 483 h 1027"/>
                  <a:gd name="T14" fmla="*/ 1017 w 1017"/>
                  <a:gd name="T15" fmla="*/ 483 h 1027"/>
                  <a:gd name="T16" fmla="*/ 1015 w 1017"/>
                  <a:gd name="T17" fmla="*/ 479 h 1027"/>
                  <a:gd name="T18" fmla="*/ 543 w 1017"/>
                  <a:gd name="T19" fmla="*/ 0 h 1027"/>
                  <a:gd name="T20" fmla="*/ 543 w 1017"/>
                  <a:gd name="T21" fmla="*/ 483 h 1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7" h="1027">
                    <a:moveTo>
                      <a:pt x="480" y="63"/>
                    </a:moveTo>
                    <a:cubicBezTo>
                      <a:pt x="480" y="551"/>
                      <a:pt x="480" y="551"/>
                      <a:pt x="480" y="551"/>
                    </a:cubicBezTo>
                    <a:cubicBezTo>
                      <a:pt x="964" y="551"/>
                      <a:pt x="964" y="551"/>
                      <a:pt x="964" y="551"/>
                    </a:cubicBezTo>
                    <a:cubicBezTo>
                      <a:pt x="962" y="813"/>
                      <a:pt x="747" y="1027"/>
                      <a:pt x="483" y="1027"/>
                    </a:cubicBezTo>
                    <a:cubicBezTo>
                      <a:pt x="217" y="1027"/>
                      <a:pt x="0" y="811"/>
                      <a:pt x="0" y="545"/>
                    </a:cubicBezTo>
                    <a:cubicBezTo>
                      <a:pt x="0" y="279"/>
                      <a:pt x="218" y="63"/>
                      <a:pt x="480" y="63"/>
                    </a:cubicBezTo>
                    <a:close/>
                    <a:moveTo>
                      <a:pt x="543" y="483"/>
                    </a:moveTo>
                    <a:cubicBezTo>
                      <a:pt x="1017" y="483"/>
                      <a:pt x="1017" y="483"/>
                      <a:pt x="1017" y="483"/>
                    </a:cubicBezTo>
                    <a:cubicBezTo>
                      <a:pt x="1017" y="483"/>
                      <a:pt x="1015" y="481"/>
                      <a:pt x="1015" y="479"/>
                    </a:cubicBezTo>
                    <a:cubicBezTo>
                      <a:pt x="1015" y="214"/>
                      <a:pt x="805" y="0"/>
                      <a:pt x="543" y="0"/>
                    </a:cubicBezTo>
                    <a:lnTo>
                      <a:pt x="543" y="4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 name="Freeform 45"/>
              <p:cNvSpPr>
                <a:spLocks noEditPoints="1"/>
              </p:cNvSpPr>
              <p:nvPr/>
            </p:nvSpPr>
            <p:spPr bwMode="auto">
              <a:xfrm>
                <a:off x="4829912" y="5451570"/>
                <a:ext cx="666434" cy="809142"/>
              </a:xfrm>
              <a:custGeom>
                <a:avLst/>
                <a:gdLst>
                  <a:gd name="T0" fmla="*/ 1208 w 1256"/>
                  <a:gd name="T1" fmla="*/ 444 h 1528"/>
                  <a:gd name="T2" fmla="*/ 1018 w 1256"/>
                  <a:gd name="T3" fmla="*/ 144 h 1528"/>
                  <a:gd name="T4" fmla="*/ 633 w 1256"/>
                  <a:gd name="T5" fmla="*/ 4 h 1528"/>
                  <a:gd name="T6" fmla="*/ 633 w 1256"/>
                  <a:gd name="T7" fmla="*/ 0 h 1528"/>
                  <a:gd name="T8" fmla="*/ 630 w 1256"/>
                  <a:gd name="T9" fmla="*/ 0 h 1528"/>
                  <a:gd name="T10" fmla="*/ 630 w 1256"/>
                  <a:gd name="T11" fmla="*/ 4 h 1528"/>
                  <a:gd name="T12" fmla="*/ 630 w 1256"/>
                  <a:gd name="T13" fmla="*/ 0 h 1528"/>
                  <a:gd name="T14" fmla="*/ 627 w 1256"/>
                  <a:gd name="T15" fmla="*/ 0 h 1528"/>
                  <a:gd name="T16" fmla="*/ 628 w 1256"/>
                  <a:gd name="T17" fmla="*/ 2 h 1528"/>
                  <a:gd name="T18" fmla="*/ 240 w 1256"/>
                  <a:gd name="T19" fmla="*/ 143 h 1528"/>
                  <a:gd name="T20" fmla="*/ 49 w 1256"/>
                  <a:gd name="T21" fmla="*/ 444 h 1528"/>
                  <a:gd name="T22" fmla="*/ 91 w 1256"/>
                  <a:gd name="T23" fmla="*/ 783 h 1528"/>
                  <a:gd name="T24" fmla="*/ 391 w 1256"/>
                  <a:gd name="T25" fmla="*/ 1119 h 1528"/>
                  <a:gd name="T26" fmla="*/ 476 w 1256"/>
                  <a:gd name="T27" fmla="*/ 1227 h 1528"/>
                  <a:gd name="T28" fmla="*/ 630 w 1256"/>
                  <a:gd name="T29" fmla="*/ 1521 h 1528"/>
                  <a:gd name="T30" fmla="*/ 630 w 1256"/>
                  <a:gd name="T31" fmla="*/ 1528 h 1528"/>
                  <a:gd name="T32" fmla="*/ 630 w 1256"/>
                  <a:gd name="T33" fmla="*/ 1525 h 1528"/>
                  <a:gd name="T34" fmla="*/ 632 w 1256"/>
                  <a:gd name="T35" fmla="*/ 1528 h 1528"/>
                  <a:gd name="T36" fmla="*/ 633 w 1256"/>
                  <a:gd name="T37" fmla="*/ 1528 h 1528"/>
                  <a:gd name="T38" fmla="*/ 633 w 1256"/>
                  <a:gd name="T39" fmla="*/ 1520 h 1528"/>
                  <a:gd name="T40" fmla="*/ 784 w 1256"/>
                  <a:gd name="T41" fmla="*/ 1227 h 1528"/>
                  <a:gd name="T42" fmla="*/ 867 w 1256"/>
                  <a:gd name="T43" fmla="*/ 1119 h 1528"/>
                  <a:gd name="T44" fmla="*/ 1166 w 1256"/>
                  <a:gd name="T45" fmla="*/ 784 h 1528"/>
                  <a:gd name="T46" fmla="*/ 1208 w 1256"/>
                  <a:gd name="T47" fmla="*/ 444 h 1528"/>
                  <a:gd name="T48" fmla="*/ 630 w 1256"/>
                  <a:gd name="T49" fmla="*/ 816 h 1528"/>
                  <a:gd name="T50" fmla="*/ 629 w 1256"/>
                  <a:gd name="T51" fmla="*/ 816 h 1528"/>
                  <a:gd name="T52" fmla="*/ 628 w 1256"/>
                  <a:gd name="T53" fmla="*/ 816 h 1528"/>
                  <a:gd name="T54" fmla="*/ 331 w 1256"/>
                  <a:gd name="T55" fmla="*/ 531 h 1528"/>
                  <a:gd name="T56" fmla="*/ 630 w 1256"/>
                  <a:gd name="T57" fmla="*/ 242 h 1528"/>
                  <a:gd name="T58" fmla="*/ 927 w 1256"/>
                  <a:gd name="T59" fmla="*/ 531 h 1528"/>
                  <a:gd name="T60" fmla="*/ 630 w 1256"/>
                  <a:gd name="T61" fmla="*/ 816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6" h="1528">
                    <a:moveTo>
                      <a:pt x="1208" y="444"/>
                    </a:moveTo>
                    <a:cubicBezTo>
                      <a:pt x="1159" y="260"/>
                      <a:pt x="1029" y="153"/>
                      <a:pt x="1018" y="144"/>
                    </a:cubicBezTo>
                    <a:cubicBezTo>
                      <a:pt x="1018" y="144"/>
                      <a:pt x="856" y="6"/>
                      <a:pt x="633" y="4"/>
                    </a:cubicBezTo>
                    <a:cubicBezTo>
                      <a:pt x="633" y="0"/>
                      <a:pt x="633" y="0"/>
                      <a:pt x="633" y="0"/>
                    </a:cubicBezTo>
                    <a:cubicBezTo>
                      <a:pt x="630" y="0"/>
                      <a:pt x="630" y="0"/>
                      <a:pt x="630" y="0"/>
                    </a:cubicBezTo>
                    <a:cubicBezTo>
                      <a:pt x="629" y="0"/>
                      <a:pt x="630" y="4"/>
                      <a:pt x="630" y="4"/>
                    </a:cubicBezTo>
                    <a:cubicBezTo>
                      <a:pt x="630" y="0"/>
                      <a:pt x="630" y="0"/>
                      <a:pt x="630" y="0"/>
                    </a:cubicBezTo>
                    <a:cubicBezTo>
                      <a:pt x="627" y="0"/>
                      <a:pt x="627" y="0"/>
                      <a:pt x="627" y="0"/>
                    </a:cubicBezTo>
                    <a:cubicBezTo>
                      <a:pt x="627" y="0"/>
                      <a:pt x="628" y="2"/>
                      <a:pt x="628" y="2"/>
                    </a:cubicBezTo>
                    <a:cubicBezTo>
                      <a:pt x="402" y="3"/>
                      <a:pt x="240" y="143"/>
                      <a:pt x="240" y="143"/>
                    </a:cubicBezTo>
                    <a:cubicBezTo>
                      <a:pt x="224" y="154"/>
                      <a:pt x="97" y="259"/>
                      <a:pt x="49" y="444"/>
                    </a:cubicBezTo>
                    <a:cubicBezTo>
                      <a:pt x="0" y="629"/>
                      <a:pt x="91" y="783"/>
                      <a:pt x="91" y="783"/>
                    </a:cubicBezTo>
                    <a:cubicBezTo>
                      <a:pt x="167" y="939"/>
                      <a:pt x="318" y="1042"/>
                      <a:pt x="391" y="1119"/>
                    </a:cubicBezTo>
                    <a:cubicBezTo>
                      <a:pt x="416" y="1145"/>
                      <a:pt x="457" y="1196"/>
                      <a:pt x="476" y="1227"/>
                    </a:cubicBezTo>
                    <a:cubicBezTo>
                      <a:pt x="539" y="1336"/>
                      <a:pt x="615" y="1488"/>
                      <a:pt x="630" y="1521"/>
                    </a:cubicBezTo>
                    <a:cubicBezTo>
                      <a:pt x="630" y="1528"/>
                      <a:pt x="630" y="1528"/>
                      <a:pt x="630" y="1528"/>
                    </a:cubicBezTo>
                    <a:cubicBezTo>
                      <a:pt x="630" y="1528"/>
                      <a:pt x="629" y="1527"/>
                      <a:pt x="630" y="1525"/>
                    </a:cubicBezTo>
                    <a:cubicBezTo>
                      <a:pt x="631" y="1527"/>
                      <a:pt x="632" y="1528"/>
                      <a:pt x="632" y="1528"/>
                    </a:cubicBezTo>
                    <a:cubicBezTo>
                      <a:pt x="633" y="1528"/>
                      <a:pt x="633" y="1528"/>
                      <a:pt x="633" y="1528"/>
                    </a:cubicBezTo>
                    <a:cubicBezTo>
                      <a:pt x="633" y="1520"/>
                      <a:pt x="633" y="1520"/>
                      <a:pt x="633" y="1520"/>
                    </a:cubicBezTo>
                    <a:cubicBezTo>
                      <a:pt x="651" y="1483"/>
                      <a:pt x="721" y="1334"/>
                      <a:pt x="784" y="1227"/>
                    </a:cubicBezTo>
                    <a:cubicBezTo>
                      <a:pt x="802" y="1196"/>
                      <a:pt x="842" y="1146"/>
                      <a:pt x="867" y="1119"/>
                    </a:cubicBezTo>
                    <a:cubicBezTo>
                      <a:pt x="940" y="1042"/>
                      <a:pt x="1090" y="939"/>
                      <a:pt x="1166" y="784"/>
                    </a:cubicBezTo>
                    <a:cubicBezTo>
                      <a:pt x="1166" y="784"/>
                      <a:pt x="1256" y="629"/>
                      <a:pt x="1208" y="444"/>
                    </a:cubicBezTo>
                    <a:close/>
                    <a:moveTo>
                      <a:pt x="630" y="816"/>
                    </a:moveTo>
                    <a:cubicBezTo>
                      <a:pt x="629" y="816"/>
                      <a:pt x="629" y="816"/>
                      <a:pt x="629" y="816"/>
                    </a:cubicBezTo>
                    <a:cubicBezTo>
                      <a:pt x="629" y="816"/>
                      <a:pt x="628" y="816"/>
                      <a:pt x="628" y="816"/>
                    </a:cubicBezTo>
                    <a:cubicBezTo>
                      <a:pt x="468" y="815"/>
                      <a:pt x="333" y="685"/>
                      <a:pt x="331" y="531"/>
                    </a:cubicBezTo>
                    <a:cubicBezTo>
                      <a:pt x="330" y="372"/>
                      <a:pt x="465" y="243"/>
                      <a:pt x="630" y="242"/>
                    </a:cubicBezTo>
                    <a:cubicBezTo>
                      <a:pt x="792" y="243"/>
                      <a:pt x="928" y="372"/>
                      <a:pt x="927" y="531"/>
                    </a:cubicBezTo>
                    <a:cubicBezTo>
                      <a:pt x="926" y="685"/>
                      <a:pt x="790" y="815"/>
                      <a:pt x="630" y="8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 name="Freeform 46"/>
              <p:cNvSpPr>
                <a:spLocks noEditPoints="1"/>
              </p:cNvSpPr>
              <p:nvPr/>
            </p:nvSpPr>
            <p:spPr bwMode="auto">
              <a:xfrm>
                <a:off x="6852906" y="5335063"/>
                <a:ext cx="594244" cy="592851"/>
              </a:xfrm>
              <a:custGeom>
                <a:avLst/>
                <a:gdLst>
                  <a:gd name="T0" fmla="*/ 560 w 1120"/>
                  <a:gd name="T1" fmla="*/ 0 h 1120"/>
                  <a:gd name="T2" fmla="*/ 0 w 1120"/>
                  <a:gd name="T3" fmla="*/ 560 h 1120"/>
                  <a:gd name="T4" fmla="*/ 560 w 1120"/>
                  <a:gd name="T5" fmla="*/ 1120 h 1120"/>
                  <a:gd name="T6" fmla="*/ 1120 w 1120"/>
                  <a:gd name="T7" fmla="*/ 560 h 1120"/>
                  <a:gd name="T8" fmla="*/ 560 w 1120"/>
                  <a:gd name="T9" fmla="*/ 0 h 1120"/>
                  <a:gd name="T10" fmla="*/ 311 w 1120"/>
                  <a:gd name="T11" fmla="*/ 993 h 1120"/>
                  <a:gd name="T12" fmla="*/ 311 w 1120"/>
                  <a:gd name="T13" fmla="*/ 127 h 1120"/>
                  <a:gd name="T14" fmla="*/ 1061 w 1120"/>
                  <a:gd name="T15" fmla="*/ 560 h 1120"/>
                  <a:gd name="T16" fmla="*/ 311 w 1120"/>
                  <a:gd name="T17" fmla="*/ 993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20" h="1120">
                    <a:moveTo>
                      <a:pt x="560" y="0"/>
                    </a:moveTo>
                    <a:cubicBezTo>
                      <a:pt x="250" y="0"/>
                      <a:pt x="0" y="251"/>
                      <a:pt x="0" y="560"/>
                    </a:cubicBezTo>
                    <a:cubicBezTo>
                      <a:pt x="0" y="869"/>
                      <a:pt x="250" y="1120"/>
                      <a:pt x="560" y="1120"/>
                    </a:cubicBezTo>
                    <a:cubicBezTo>
                      <a:pt x="869" y="1120"/>
                      <a:pt x="1120" y="869"/>
                      <a:pt x="1120" y="560"/>
                    </a:cubicBezTo>
                    <a:cubicBezTo>
                      <a:pt x="1120" y="251"/>
                      <a:pt x="869" y="0"/>
                      <a:pt x="560" y="0"/>
                    </a:cubicBezTo>
                    <a:close/>
                    <a:moveTo>
                      <a:pt x="311" y="993"/>
                    </a:moveTo>
                    <a:cubicBezTo>
                      <a:pt x="311" y="127"/>
                      <a:pt x="311" y="127"/>
                      <a:pt x="311" y="127"/>
                    </a:cubicBezTo>
                    <a:cubicBezTo>
                      <a:pt x="1061" y="560"/>
                      <a:pt x="1061" y="560"/>
                      <a:pt x="1061" y="560"/>
                    </a:cubicBezTo>
                    <a:lnTo>
                      <a:pt x="311" y="9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 name="Freeform 47"/>
              <p:cNvSpPr>
                <a:spLocks noEditPoints="1"/>
              </p:cNvSpPr>
              <p:nvPr/>
            </p:nvSpPr>
            <p:spPr bwMode="auto">
              <a:xfrm>
                <a:off x="5732985" y="5645842"/>
                <a:ext cx="709637" cy="709637"/>
              </a:xfrm>
              <a:custGeom>
                <a:avLst/>
                <a:gdLst>
                  <a:gd name="T0" fmla="*/ 1198 w 1337"/>
                  <a:gd name="T1" fmla="*/ 542 h 1340"/>
                  <a:gd name="T2" fmla="*/ 1133 w 1337"/>
                  <a:gd name="T3" fmla="*/ 385 h 1340"/>
                  <a:gd name="T4" fmla="*/ 1204 w 1337"/>
                  <a:gd name="T5" fmla="*/ 257 h 1340"/>
                  <a:gd name="T6" fmla="*/ 1023 w 1337"/>
                  <a:gd name="T7" fmla="*/ 134 h 1340"/>
                  <a:gd name="T8" fmla="*/ 795 w 1337"/>
                  <a:gd name="T9" fmla="*/ 141 h 1340"/>
                  <a:gd name="T10" fmla="*/ 795 w 1337"/>
                  <a:gd name="T11" fmla="*/ 40 h 1340"/>
                  <a:gd name="T12" fmla="*/ 582 w 1337"/>
                  <a:gd name="T13" fmla="*/ 0 h 1340"/>
                  <a:gd name="T14" fmla="*/ 542 w 1337"/>
                  <a:gd name="T15" fmla="*/ 140 h 1340"/>
                  <a:gd name="T16" fmla="*/ 386 w 1337"/>
                  <a:gd name="T17" fmla="*/ 205 h 1340"/>
                  <a:gd name="T18" fmla="*/ 258 w 1337"/>
                  <a:gd name="T19" fmla="*/ 135 h 1340"/>
                  <a:gd name="T20" fmla="*/ 135 w 1337"/>
                  <a:gd name="T21" fmla="*/ 315 h 1340"/>
                  <a:gd name="T22" fmla="*/ 141 w 1337"/>
                  <a:gd name="T23" fmla="*/ 542 h 1340"/>
                  <a:gd name="T24" fmla="*/ 41 w 1337"/>
                  <a:gd name="T25" fmla="*/ 542 h 1340"/>
                  <a:gd name="T26" fmla="*/ 0 w 1337"/>
                  <a:gd name="T27" fmla="*/ 756 h 1340"/>
                  <a:gd name="T28" fmla="*/ 141 w 1337"/>
                  <a:gd name="T29" fmla="*/ 795 h 1340"/>
                  <a:gd name="T30" fmla="*/ 206 w 1337"/>
                  <a:gd name="T31" fmla="*/ 952 h 1340"/>
                  <a:gd name="T32" fmla="*/ 135 w 1337"/>
                  <a:gd name="T33" fmla="*/ 1080 h 1340"/>
                  <a:gd name="T34" fmla="*/ 315 w 1337"/>
                  <a:gd name="T35" fmla="*/ 1204 h 1340"/>
                  <a:gd name="T36" fmla="*/ 542 w 1337"/>
                  <a:gd name="T37" fmla="*/ 1197 h 1340"/>
                  <a:gd name="T38" fmla="*/ 542 w 1337"/>
                  <a:gd name="T39" fmla="*/ 1297 h 1340"/>
                  <a:gd name="T40" fmla="*/ 757 w 1337"/>
                  <a:gd name="T41" fmla="*/ 1340 h 1340"/>
                  <a:gd name="T42" fmla="*/ 795 w 1337"/>
                  <a:gd name="T43" fmla="*/ 1197 h 1340"/>
                  <a:gd name="T44" fmla="*/ 953 w 1337"/>
                  <a:gd name="T45" fmla="*/ 1132 h 1340"/>
                  <a:gd name="T46" fmla="*/ 1081 w 1337"/>
                  <a:gd name="T47" fmla="*/ 1203 h 1340"/>
                  <a:gd name="T48" fmla="*/ 1204 w 1337"/>
                  <a:gd name="T49" fmla="*/ 1023 h 1340"/>
                  <a:gd name="T50" fmla="*/ 1197 w 1337"/>
                  <a:gd name="T51" fmla="*/ 795 h 1340"/>
                  <a:gd name="T52" fmla="*/ 1298 w 1337"/>
                  <a:gd name="T53" fmla="*/ 795 h 1340"/>
                  <a:gd name="T54" fmla="*/ 1337 w 1337"/>
                  <a:gd name="T55" fmla="*/ 581 h 1340"/>
                  <a:gd name="T56" fmla="*/ 568 w 1337"/>
                  <a:gd name="T57" fmla="*/ 899 h 1340"/>
                  <a:gd name="T58" fmla="*/ 540 w 1337"/>
                  <a:gd name="T59" fmla="*/ 884 h 1340"/>
                  <a:gd name="T60" fmla="*/ 520 w 1337"/>
                  <a:gd name="T61" fmla="*/ 871 h 1340"/>
                  <a:gd name="T62" fmla="*/ 489 w 1337"/>
                  <a:gd name="T63" fmla="*/ 844 h 1340"/>
                  <a:gd name="T64" fmla="*/ 459 w 1337"/>
                  <a:gd name="T65" fmla="*/ 806 h 1340"/>
                  <a:gd name="T66" fmla="*/ 419 w 1337"/>
                  <a:gd name="T67" fmla="*/ 670 h 1340"/>
                  <a:gd name="T68" fmla="*/ 515 w 1337"/>
                  <a:gd name="T69" fmla="*/ 473 h 1340"/>
                  <a:gd name="T70" fmla="*/ 530 w 1337"/>
                  <a:gd name="T71" fmla="*/ 462 h 1340"/>
                  <a:gd name="T72" fmla="*/ 572 w 1337"/>
                  <a:gd name="T73" fmla="*/ 439 h 1340"/>
                  <a:gd name="T74" fmla="*/ 784 w 1337"/>
                  <a:gd name="T75" fmla="*/ 447 h 1340"/>
                  <a:gd name="T76" fmla="*/ 810 w 1337"/>
                  <a:gd name="T77" fmla="*/ 462 h 1340"/>
                  <a:gd name="T78" fmla="*/ 825 w 1337"/>
                  <a:gd name="T79" fmla="*/ 473 h 1340"/>
                  <a:gd name="T80" fmla="*/ 847 w 1337"/>
                  <a:gd name="T81" fmla="*/ 493 h 1340"/>
                  <a:gd name="T82" fmla="*/ 874 w 1337"/>
                  <a:gd name="T83" fmla="*/ 525 h 1340"/>
                  <a:gd name="T84" fmla="*/ 887 w 1337"/>
                  <a:gd name="T85" fmla="*/ 545 h 1340"/>
                  <a:gd name="T86" fmla="*/ 921 w 1337"/>
                  <a:gd name="T87" fmla="*/ 670 h 1340"/>
                  <a:gd name="T88" fmla="*/ 909 w 1337"/>
                  <a:gd name="T89" fmla="*/ 744 h 1340"/>
                  <a:gd name="T90" fmla="*/ 898 w 1337"/>
                  <a:gd name="T91" fmla="*/ 773 h 1340"/>
                  <a:gd name="T92" fmla="*/ 887 w 1337"/>
                  <a:gd name="T93" fmla="*/ 795 h 1340"/>
                  <a:gd name="T94" fmla="*/ 876 w 1337"/>
                  <a:gd name="T95" fmla="*/ 813 h 1340"/>
                  <a:gd name="T96" fmla="*/ 867 w 1337"/>
                  <a:gd name="T97" fmla="*/ 825 h 1340"/>
                  <a:gd name="T98" fmla="*/ 855 w 1337"/>
                  <a:gd name="T99" fmla="*/ 838 h 1340"/>
                  <a:gd name="T100" fmla="*/ 843 w 1337"/>
                  <a:gd name="T101" fmla="*/ 851 h 1340"/>
                  <a:gd name="T102" fmla="*/ 820 w 1337"/>
                  <a:gd name="T103" fmla="*/ 871 h 1340"/>
                  <a:gd name="T104" fmla="*/ 800 w 1337"/>
                  <a:gd name="T105" fmla="*/ 884 h 1340"/>
                  <a:gd name="T106" fmla="*/ 784 w 1337"/>
                  <a:gd name="T107" fmla="*/ 893 h 1340"/>
                  <a:gd name="T108" fmla="*/ 576 w 1337"/>
                  <a:gd name="T109" fmla="*/ 903 h 1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37" h="1340">
                    <a:moveTo>
                      <a:pt x="1298" y="542"/>
                    </a:moveTo>
                    <a:cubicBezTo>
                      <a:pt x="1198" y="542"/>
                      <a:pt x="1198" y="542"/>
                      <a:pt x="1198" y="542"/>
                    </a:cubicBezTo>
                    <a:cubicBezTo>
                      <a:pt x="1184" y="482"/>
                      <a:pt x="1162" y="433"/>
                      <a:pt x="1132" y="385"/>
                    </a:cubicBezTo>
                    <a:cubicBezTo>
                      <a:pt x="1133" y="385"/>
                      <a:pt x="1133" y="385"/>
                      <a:pt x="1133" y="385"/>
                    </a:cubicBezTo>
                    <a:cubicBezTo>
                      <a:pt x="1204" y="314"/>
                      <a:pt x="1204" y="314"/>
                      <a:pt x="1204" y="314"/>
                    </a:cubicBezTo>
                    <a:cubicBezTo>
                      <a:pt x="1219" y="298"/>
                      <a:pt x="1219" y="273"/>
                      <a:pt x="1204" y="257"/>
                    </a:cubicBezTo>
                    <a:cubicBezTo>
                      <a:pt x="1080" y="134"/>
                      <a:pt x="1080" y="134"/>
                      <a:pt x="1080" y="134"/>
                    </a:cubicBezTo>
                    <a:cubicBezTo>
                      <a:pt x="1065" y="118"/>
                      <a:pt x="1039" y="118"/>
                      <a:pt x="1023" y="134"/>
                    </a:cubicBezTo>
                    <a:cubicBezTo>
                      <a:pt x="952" y="205"/>
                      <a:pt x="952" y="205"/>
                      <a:pt x="952" y="205"/>
                    </a:cubicBezTo>
                    <a:cubicBezTo>
                      <a:pt x="903" y="175"/>
                      <a:pt x="848" y="154"/>
                      <a:pt x="795" y="141"/>
                    </a:cubicBezTo>
                    <a:cubicBezTo>
                      <a:pt x="795" y="140"/>
                      <a:pt x="795" y="140"/>
                      <a:pt x="795" y="140"/>
                    </a:cubicBezTo>
                    <a:cubicBezTo>
                      <a:pt x="795" y="40"/>
                      <a:pt x="795" y="40"/>
                      <a:pt x="795" y="40"/>
                    </a:cubicBezTo>
                    <a:cubicBezTo>
                      <a:pt x="795" y="18"/>
                      <a:pt x="778" y="0"/>
                      <a:pt x="756" y="0"/>
                    </a:cubicBezTo>
                    <a:cubicBezTo>
                      <a:pt x="582" y="0"/>
                      <a:pt x="582" y="0"/>
                      <a:pt x="582" y="0"/>
                    </a:cubicBezTo>
                    <a:cubicBezTo>
                      <a:pt x="560" y="0"/>
                      <a:pt x="542" y="18"/>
                      <a:pt x="542" y="40"/>
                    </a:cubicBezTo>
                    <a:cubicBezTo>
                      <a:pt x="542" y="140"/>
                      <a:pt x="542" y="140"/>
                      <a:pt x="542" y="140"/>
                    </a:cubicBezTo>
                    <a:cubicBezTo>
                      <a:pt x="482" y="154"/>
                      <a:pt x="433" y="176"/>
                      <a:pt x="386" y="206"/>
                    </a:cubicBezTo>
                    <a:cubicBezTo>
                      <a:pt x="386" y="205"/>
                      <a:pt x="386" y="205"/>
                      <a:pt x="386" y="205"/>
                    </a:cubicBezTo>
                    <a:cubicBezTo>
                      <a:pt x="315" y="135"/>
                      <a:pt x="315" y="135"/>
                      <a:pt x="315" y="135"/>
                    </a:cubicBezTo>
                    <a:cubicBezTo>
                      <a:pt x="299" y="119"/>
                      <a:pt x="273" y="119"/>
                      <a:pt x="258" y="135"/>
                    </a:cubicBezTo>
                    <a:cubicBezTo>
                      <a:pt x="135" y="258"/>
                      <a:pt x="135" y="258"/>
                      <a:pt x="135" y="258"/>
                    </a:cubicBezTo>
                    <a:cubicBezTo>
                      <a:pt x="119" y="274"/>
                      <a:pt x="119" y="299"/>
                      <a:pt x="135" y="315"/>
                    </a:cubicBezTo>
                    <a:cubicBezTo>
                      <a:pt x="205" y="385"/>
                      <a:pt x="205" y="385"/>
                      <a:pt x="205" y="385"/>
                    </a:cubicBezTo>
                    <a:cubicBezTo>
                      <a:pt x="176" y="434"/>
                      <a:pt x="154" y="485"/>
                      <a:pt x="141" y="542"/>
                    </a:cubicBezTo>
                    <a:cubicBezTo>
                      <a:pt x="141" y="542"/>
                      <a:pt x="141" y="542"/>
                      <a:pt x="141" y="542"/>
                    </a:cubicBezTo>
                    <a:cubicBezTo>
                      <a:pt x="41" y="542"/>
                      <a:pt x="41" y="542"/>
                      <a:pt x="41" y="542"/>
                    </a:cubicBezTo>
                    <a:cubicBezTo>
                      <a:pt x="19" y="542"/>
                      <a:pt x="0" y="560"/>
                      <a:pt x="0" y="582"/>
                    </a:cubicBezTo>
                    <a:cubicBezTo>
                      <a:pt x="0" y="756"/>
                      <a:pt x="0" y="756"/>
                      <a:pt x="0" y="756"/>
                    </a:cubicBezTo>
                    <a:cubicBezTo>
                      <a:pt x="0" y="779"/>
                      <a:pt x="19" y="795"/>
                      <a:pt x="41" y="795"/>
                    </a:cubicBezTo>
                    <a:cubicBezTo>
                      <a:pt x="141" y="795"/>
                      <a:pt x="141" y="795"/>
                      <a:pt x="141" y="795"/>
                    </a:cubicBezTo>
                    <a:cubicBezTo>
                      <a:pt x="155" y="851"/>
                      <a:pt x="177" y="904"/>
                      <a:pt x="206" y="951"/>
                    </a:cubicBezTo>
                    <a:cubicBezTo>
                      <a:pt x="206" y="952"/>
                      <a:pt x="206" y="952"/>
                      <a:pt x="206" y="952"/>
                    </a:cubicBezTo>
                    <a:cubicBezTo>
                      <a:pt x="135" y="1023"/>
                      <a:pt x="135" y="1023"/>
                      <a:pt x="135" y="1023"/>
                    </a:cubicBezTo>
                    <a:cubicBezTo>
                      <a:pt x="120" y="1039"/>
                      <a:pt x="120" y="1065"/>
                      <a:pt x="135" y="1080"/>
                    </a:cubicBezTo>
                    <a:cubicBezTo>
                      <a:pt x="258" y="1203"/>
                      <a:pt x="258" y="1203"/>
                      <a:pt x="258" y="1203"/>
                    </a:cubicBezTo>
                    <a:cubicBezTo>
                      <a:pt x="274" y="1219"/>
                      <a:pt x="300" y="1219"/>
                      <a:pt x="315" y="1204"/>
                    </a:cubicBezTo>
                    <a:cubicBezTo>
                      <a:pt x="386" y="1133"/>
                      <a:pt x="386" y="1133"/>
                      <a:pt x="386" y="1133"/>
                    </a:cubicBezTo>
                    <a:cubicBezTo>
                      <a:pt x="435" y="1163"/>
                      <a:pt x="485" y="1184"/>
                      <a:pt x="542" y="1197"/>
                    </a:cubicBezTo>
                    <a:cubicBezTo>
                      <a:pt x="542" y="1197"/>
                      <a:pt x="542" y="1197"/>
                      <a:pt x="542" y="1197"/>
                    </a:cubicBezTo>
                    <a:cubicBezTo>
                      <a:pt x="542" y="1297"/>
                      <a:pt x="542" y="1297"/>
                      <a:pt x="542" y="1297"/>
                    </a:cubicBezTo>
                    <a:cubicBezTo>
                      <a:pt x="542" y="1320"/>
                      <a:pt x="561" y="1340"/>
                      <a:pt x="583" y="1340"/>
                    </a:cubicBezTo>
                    <a:cubicBezTo>
                      <a:pt x="757" y="1340"/>
                      <a:pt x="757" y="1340"/>
                      <a:pt x="757" y="1340"/>
                    </a:cubicBezTo>
                    <a:cubicBezTo>
                      <a:pt x="779" y="1340"/>
                      <a:pt x="795" y="1320"/>
                      <a:pt x="795" y="1297"/>
                    </a:cubicBezTo>
                    <a:cubicBezTo>
                      <a:pt x="795" y="1197"/>
                      <a:pt x="795" y="1197"/>
                      <a:pt x="795" y="1197"/>
                    </a:cubicBezTo>
                    <a:cubicBezTo>
                      <a:pt x="851" y="1184"/>
                      <a:pt x="904" y="1161"/>
                      <a:pt x="952" y="1132"/>
                    </a:cubicBezTo>
                    <a:cubicBezTo>
                      <a:pt x="953" y="1132"/>
                      <a:pt x="953" y="1132"/>
                      <a:pt x="953" y="1132"/>
                    </a:cubicBezTo>
                    <a:cubicBezTo>
                      <a:pt x="1024" y="1203"/>
                      <a:pt x="1024" y="1203"/>
                      <a:pt x="1024" y="1203"/>
                    </a:cubicBezTo>
                    <a:cubicBezTo>
                      <a:pt x="1040" y="1219"/>
                      <a:pt x="1065" y="1219"/>
                      <a:pt x="1081" y="1203"/>
                    </a:cubicBezTo>
                    <a:cubicBezTo>
                      <a:pt x="1204" y="1080"/>
                      <a:pt x="1204" y="1080"/>
                      <a:pt x="1204" y="1080"/>
                    </a:cubicBezTo>
                    <a:cubicBezTo>
                      <a:pt x="1220" y="1064"/>
                      <a:pt x="1220" y="1039"/>
                      <a:pt x="1204" y="1023"/>
                    </a:cubicBezTo>
                    <a:cubicBezTo>
                      <a:pt x="1133" y="952"/>
                      <a:pt x="1133" y="952"/>
                      <a:pt x="1133" y="952"/>
                    </a:cubicBezTo>
                    <a:cubicBezTo>
                      <a:pt x="1163" y="902"/>
                      <a:pt x="1185" y="848"/>
                      <a:pt x="1197" y="795"/>
                    </a:cubicBezTo>
                    <a:cubicBezTo>
                      <a:pt x="1198" y="795"/>
                      <a:pt x="1198" y="795"/>
                      <a:pt x="1198" y="795"/>
                    </a:cubicBezTo>
                    <a:cubicBezTo>
                      <a:pt x="1298" y="795"/>
                      <a:pt x="1298" y="795"/>
                      <a:pt x="1298" y="795"/>
                    </a:cubicBezTo>
                    <a:cubicBezTo>
                      <a:pt x="1320" y="795"/>
                      <a:pt x="1337" y="778"/>
                      <a:pt x="1337" y="755"/>
                    </a:cubicBezTo>
                    <a:cubicBezTo>
                      <a:pt x="1337" y="581"/>
                      <a:pt x="1337" y="581"/>
                      <a:pt x="1337" y="581"/>
                    </a:cubicBezTo>
                    <a:cubicBezTo>
                      <a:pt x="1337" y="559"/>
                      <a:pt x="1320" y="542"/>
                      <a:pt x="1298" y="542"/>
                    </a:cubicBezTo>
                    <a:close/>
                    <a:moveTo>
                      <a:pt x="568" y="899"/>
                    </a:moveTo>
                    <a:cubicBezTo>
                      <a:pt x="566" y="898"/>
                      <a:pt x="564" y="897"/>
                      <a:pt x="561" y="896"/>
                    </a:cubicBezTo>
                    <a:cubicBezTo>
                      <a:pt x="554" y="892"/>
                      <a:pt x="547" y="889"/>
                      <a:pt x="540" y="884"/>
                    </a:cubicBezTo>
                    <a:cubicBezTo>
                      <a:pt x="536" y="882"/>
                      <a:pt x="533" y="880"/>
                      <a:pt x="530" y="878"/>
                    </a:cubicBezTo>
                    <a:cubicBezTo>
                      <a:pt x="526" y="876"/>
                      <a:pt x="523" y="873"/>
                      <a:pt x="520" y="871"/>
                    </a:cubicBezTo>
                    <a:cubicBezTo>
                      <a:pt x="518" y="870"/>
                      <a:pt x="517" y="868"/>
                      <a:pt x="515" y="867"/>
                    </a:cubicBezTo>
                    <a:cubicBezTo>
                      <a:pt x="506" y="860"/>
                      <a:pt x="497" y="852"/>
                      <a:pt x="489" y="844"/>
                    </a:cubicBezTo>
                    <a:cubicBezTo>
                      <a:pt x="481" y="835"/>
                      <a:pt x="474" y="827"/>
                      <a:pt x="467" y="817"/>
                    </a:cubicBezTo>
                    <a:cubicBezTo>
                      <a:pt x="464" y="813"/>
                      <a:pt x="462" y="810"/>
                      <a:pt x="459" y="806"/>
                    </a:cubicBezTo>
                    <a:cubicBezTo>
                      <a:pt x="452" y="794"/>
                      <a:pt x="445" y="782"/>
                      <a:pt x="439" y="769"/>
                    </a:cubicBezTo>
                    <a:cubicBezTo>
                      <a:pt x="426" y="738"/>
                      <a:pt x="419" y="705"/>
                      <a:pt x="419" y="670"/>
                    </a:cubicBezTo>
                    <a:cubicBezTo>
                      <a:pt x="419" y="596"/>
                      <a:pt x="451" y="530"/>
                      <a:pt x="501" y="484"/>
                    </a:cubicBezTo>
                    <a:cubicBezTo>
                      <a:pt x="506" y="480"/>
                      <a:pt x="510" y="476"/>
                      <a:pt x="515" y="473"/>
                    </a:cubicBezTo>
                    <a:cubicBezTo>
                      <a:pt x="517" y="471"/>
                      <a:pt x="518" y="470"/>
                      <a:pt x="520" y="469"/>
                    </a:cubicBezTo>
                    <a:cubicBezTo>
                      <a:pt x="523" y="467"/>
                      <a:pt x="526" y="464"/>
                      <a:pt x="530" y="462"/>
                    </a:cubicBezTo>
                    <a:cubicBezTo>
                      <a:pt x="540" y="455"/>
                      <a:pt x="550" y="449"/>
                      <a:pt x="561" y="444"/>
                    </a:cubicBezTo>
                    <a:cubicBezTo>
                      <a:pt x="565" y="442"/>
                      <a:pt x="569" y="441"/>
                      <a:pt x="572" y="439"/>
                    </a:cubicBezTo>
                    <a:cubicBezTo>
                      <a:pt x="602" y="426"/>
                      <a:pt x="635" y="419"/>
                      <a:pt x="670" y="419"/>
                    </a:cubicBezTo>
                    <a:cubicBezTo>
                      <a:pt x="711" y="419"/>
                      <a:pt x="750" y="429"/>
                      <a:pt x="784" y="447"/>
                    </a:cubicBezTo>
                    <a:cubicBezTo>
                      <a:pt x="788" y="449"/>
                      <a:pt x="791" y="450"/>
                      <a:pt x="795" y="452"/>
                    </a:cubicBezTo>
                    <a:cubicBezTo>
                      <a:pt x="800" y="455"/>
                      <a:pt x="805" y="459"/>
                      <a:pt x="810" y="462"/>
                    </a:cubicBezTo>
                    <a:cubicBezTo>
                      <a:pt x="813" y="464"/>
                      <a:pt x="817" y="467"/>
                      <a:pt x="820" y="469"/>
                    </a:cubicBezTo>
                    <a:cubicBezTo>
                      <a:pt x="821" y="470"/>
                      <a:pt x="823" y="471"/>
                      <a:pt x="825" y="473"/>
                    </a:cubicBezTo>
                    <a:cubicBezTo>
                      <a:pt x="828" y="475"/>
                      <a:pt x="831" y="478"/>
                      <a:pt x="834" y="480"/>
                    </a:cubicBezTo>
                    <a:cubicBezTo>
                      <a:pt x="838" y="484"/>
                      <a:pt x="843" y="488"/>
                      <a:pt x="847" y="493"/>
                    </a:cubicBezTo>
                    <a:cubicBezTo>
                      <a:pt x="850" y="496"/>
                      <a:pt x="853" y="498"/>
                      <a:pt x="855" y="501"/>
                    </a:cubicBezTo>
                    <a:cubicBezTo>
                      <a:pt x="862" y="509"/>
                      <a:pt x="868" y="517"/>
                      <a:pt x="874" y="525"/>
                    </a:cubicBezTo>
                    <a:cubicBezTo>
                      <a:pt x="877" y="528"/>
                      <a:pt x="879" y="531"/>
                      <a:pt x="881" y="535"/>
                    </a:cubicBezTo>
                    <a:cubicBezTo>
                      <a:pt x="883" y="538"/>
                      <a:pt x="885" y="542"/>
                      <a:pt x="887" y="545"/>
                    </a:cubicBezTo>
                    <a:cubicBezTo>
                      <a:pt x="890" y="550"/>
                      <a:pt x="893" y="556"/>
                      <a:pt x="896" y="561"/>
                    </a:cubicBezTo>
                    <a:cubicBezTo>
                      <a:pt x="912" y="594"/>
                      <a:pt x="921" y="631"/>
                      <a:pt x="921" y="670"/>
                    </a:cubicBezTo>
                    <a:cubicBezTo>
                      <a:pt x="921" y="692"/>
                      <a:pt x="918" y="713"/>
                      <a:pt x="913" y="733"/>
                    </a:cubicBezTo>
                    <a:cubicBezTo>
                      <a:pt x="912" y="737"/>
                      <a:pt x="911" y="741"/>
                      <a:pt x="909" y="744"/>
                    </a:cubicBezTo>
                    <a:cubicBezTo>
                      <a:pt x="907" y="750"/>
                      <a:pt x="905" y="756"/>
                      <a:pt x="903" y="762"/>
                    </a:cubicBezTo>
                    <a:cubicBezTo>
                      <a:pt x="902" y="766"/>
                      <a:pt x="900" y="769"/>
                      <a:pt x="898" y="773"/>
                    </a:cubicBezTo>
                    <a:cubicBezTo>
                      <a:pt x="897" y="776"/>
                      <a:pt x="896" y="778"/>
                      <a:pt x="895" y="780"/>
                    </a:cubicBezTo>
                    <a:cubicBezTo>
                      <a:pt x="893" y="785"/>
                      <a:pt x="890" y="790"/>
                      <a:pt x="887" y="795"/>
                    </a:cubicBezTo>
                    <a:cubicBezTo>
                      <a:pt x="885" y="798"/>
                      <a:pt x="883" y="802"/>
                      <a:pt x="881" y="805"/>
                    </a:cubicBezTo>
                    <a:cubicBezTo>
                      <a:pt x="879" y="808"/>
                      <a:pt x="878" y="810"/>
                      <a:pt x="876" y="813"/>
                    </a:cubicBezTo>
                    <a:cubicBezTo>
                      <a:pt x="874" y="815"/>
                      <a:pt x="872" y="818"/>
                      <a:pt x="871" y="820"/>
                    </a:cubicBezTo>
                    <a:cubicBezTo>
                      <a:pt x="870" y="822"/>
                      <a:pt x="868" y="823"/>
                      <a:pt x="867" y="825"/>
                    </a:cubicBezTo>
                    <a:cubicBezTo>
                      <a:pt x="865" y="828"/>
                      <a:pt x="862" y="831"/>
                      <a:pt x="859" y="834"/>
                    </a:cubicBezTo>
                    <a:cubicBezTo>
                      <a:pt x="858" y="835"/>
                      <a:pt x="857" y="837"/>
                      <a:pt x="855" y="838"/>
                    </a:cubicBezTo>
                    <a:cubicBezTo>
                      <a:pt x="853" y="841"/>
                      <a:pt x="850" y="844"/>
                      <a:pt x="847" y="847"/>
                    </a:cubicBezTo>
                    <a:cubicBezTo>
                      <a:pt x="846" y="849"/>
                      <a:pt x="844" y="850"/>
                      <a:pt x="843" y="851"/>
                    </a:cubicBezTo>
                    <a:cubicBezTo>
                      <a:pt x="837" y="857"/>
                      <a:pt x="831" y="862"/>
                      <a:pt x="825" y="867"/>
                    </a:cubicBezTo>
                    <a:cubicBezTo>
                      <a:pt x="823" y="868"/>
                      <a:pt x="821" y="870"/>
                      <a:pt x="820" y="871"/>
                    </a:cubicBezTo>
                    <a:cubicBezTo>
                      <a:pt x="817" y="873"/>
                      <a:pt x="813" y="876"/>
                      <a:pt x="810" y="878"/>
                    </a:cubicBezTo>
                    <a:cubicBezTo>
                      <a:pt x="807" y="880"/>
                      <a:pt x="803" y="882"/>
                      <a:pt x="800" y="884"/>
                    </a:cubicBezTo>
                    <a:cubicBezTo>
                      <a:pt x="798" y="885"/>
                      <a:pt x="796" y="886"/>
                      <a:pt x="795" y="887"/>
                    </a:cubicBezTo>
                    <a:cubicBezTo>
                      <a:pt x="791" y="889"/>
                      <a:pt x="788" y="891"/>
                      <a:pt x="784" y="893"/>
                    </a:cubicBezTo>
                    <a:cubicBezTo>
                      <a:pt x="750" y="911"/>
                      <a:pt x="711" y="921"/>
                      <a:pt x="670" y="921"/>
                    </a:cubicBezTo>
                    <a:cubicBezTo>
                      <a:pt x="637" y="921"/>
                      <a:pt x="605" y="914"/>
                      <a:pt x="576" y="903"/>
                    </a:cubicBezTo>
                    <a:cubicBezTo>
                      <a:pt x="574" y="901"/>
                      <a:pt x="571" y="900"/>
                      <a:pt x="568" y="8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1" name="Freeform 48"/>
              <p:cNvSpPr>
                <a:spLocks noEditPoints="1"/>
              </p:cNvSpPr>
              <p:nvPr/>
            </p:nvSpPr>
            <p:spPr bwMode="auto">
              <a:xfrm>
                <a:off x="2786849" y="3435823"/>
                <a:ext cx="671173" cy="670615"/>
              </a:xfrm>
              <a:custGeom>
                <a:avLst/>
                <a:gdLst>
                  <a:gd name="T0" fmla="*/ 633 w 1265"/>
                  <a:gd name="T1" fmla="*/ 0 h 1266"/>
                  <a:gd name="T2" fmla="*/ 0 w 1265"/>
                  <a:gd name="T3" fmla="*/ 633 h 1266"/>
                  <a:gd name="T4" fmla="*/ 633 w 1265"/>
                  <a:gd name="T5" fmla="*/ 1266 h 1266"/>
                  <a:gd name="T6" fmla="*/ 1265 w 1265"/>
                  <a:gd name="T7" fmla="*/ 633 h 1266"/>
                  <a:gd name="T8" fmla="*/ 633 w 1265"/>
                  <a:gd name="T9" fmla="*/ 0 h 1266"/>
                  <a:gd name="T10" fmla="*/ 1070 w 1265"/>
                  <a:gd name="T11" fmla="*/ 597 h 1266"/>
                  <a:gd name="T12" fmla="*/ 1046 w 1265"/>
                  <a:gd name="T13" fmla="*/ 611 h 1266"/>
                  <a:gd name="T14" fmla="*/ 1044 w 1265"/>
                  <a:gd name="T15" fmla="*/ 612 h 1266"/>
                  <a:gd name="T16" fmla="*/ 698 w 1265"/>
                  <a:gd name="T17" fmla="*/ 656 h 1266"/>
                  <a:gd name="T18" fmla="*/ 668 w 1265"/>
                  <a:gd name="T19" fmla="*/ 693 h 1266"/>
                  <a:gd name="T20" fmla="*/ 886 w 1265"/>
                  <a:gd name="T21" fmla="*/ 1070 h 1266"/>
                  <a:gd name="T22" fmla="*/ 857 w 1265"/>
                  <a:gd name="T23" fmla="*/ 1086 h 1266"/>
                  <a:gd name="T24" fmla="*/ 635 w 1265"/>
                  <a:gd name="T25" fmla="*/ 702 h 1266"/>
                  <a:gd name="T26" fmla="*/ 633 w 1265"/>
                  <a:gd name="T27" fmla="*/ 702 h 1266"/>
                  <a:gd name="T28" fmla="*/ 563 w 1265"/>
                  <a:gd name="T29" fmla="*/ 633 h 1266"/>
                  <a:gd name="T30" fmla="*/ 564 w 1265"/>
                  <a:gd name="T31" fmla="*/ 629 h 1266"/>
                  <a:gd name="T32" fmla="*/ 315 w 1265"/>
                  <a:gd name="T33" fmla="*/ 372 h 1266"/>
                  <a:gd name="T34" fmla="*/ 303 w 1265"/>
                  <a:gd name="T35" fmla="*/ 344 h 1266"/>
                  <a:gd name="T36" fmla="*/ 341 w 1265"/>
                  <a:gd name="T37" fmla="*/ 306 h 1266"/>
                  <a:gd name="T38" fmla="*/ 371 w 1265"/>
                  <a:gd name="T39" fmla="*/ 320 h 1266"/>
                  <a:gd name="T40" fmla="*/ 610 w 1265"/>
                  <a:gd name="T41" fmla="*/ 568 h 1266"/>
                  <a:gd name="T42" fmla="*/ 633 w 1265"/>
                  <a:gd name="T43" fmla="*/ 564 h 1266"/>
                  <a:gd name="T44" fmla="*/ 679 w 1265"/>
                  <a:gd name="T45" fmla="*/ 582 h 1266"/>
                  <a:gd name="T46" fmla="*/ 1034 w 1265"/>
                  <a:gd name="T47" fmla="*/ 536 h 1266"/>
                  <a:gd name="T48" fmla="*/ 1034 w 1265"/>
                  <a:gd name="T49" fmla="*/ 536 h 1266"/>
                  <a:gd name="T50" fmla="*/ 1034 w 1265"/>
                  <a:gd name="T51" fmla="*/ 536 h 1266"/>
                  <a:gd name="T52" fmla="*/ 1062 w 1265"/>
                  <a:gd name="T53" fmla="*/ 544 h 1266"/>
                  <a:gd name="T54" fmla="*/ 1070 w 1265"/>
                  <a:gd name="T55" fmla="*/ 597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5" h="1266">
                    <a:moveTo>
                      <a:pt x="633" y="0"/>
                    </a:moveTo>
                    <a:cubicBezTo>
                      <a:pt x="283" y="0"/>
                      <a:pt x="0" y="284"/>
                      <a:pt x="0" y="633"/>
                    </a:cubicBezTo>
                    <a:cubicBezTo>
                      <a:pt x="0" y="983"/>
                      <a:pt x="283" y="1266"/>
                      <a:pt x="633" y="1266"/>
                    </a:cubicBezTo>
                    <a:cubicBezTo>
                      <a:pt x="982" y="1266"/>
                      <a:pt x="1265" y="983"/>
                      <a:pt x="1265" y="633"/>
                    </a:cubicBezTo>
                    <a:cubicBezTo>
                      <a:pt x="1265" y="284"/>
                      <a:pt x="982" y="0"/>
                      <a:pt x="633" y="0"/>
                    </a:cubicBezTo>
                    <a:close/>
                    <a:moveTo>
                      <a:pt x="1070" y="597"/>
                    </a:moveTo>
                    <a:cubicBezTo>
                      <a:pt x="1064" y="605"/>
                      <a:pt x="1055" y="610"/>
                      <a:pt x="1046" y="611"/>
                    </a:cubicBezTo>
                    <a:cubicBezTo>
                      <a:pt x="1046" y="612"/>
                      <a:pt x="1045" y="612"/>
                      <a:pt x="1044" y="612"/>
                    </a:cubicBezTo>
                    <a:cubicBezTo>
                      <a:pt x="698" y="656"/>
                      <a:pt x="698" y="656"/>
                      <a:pt x="698" y="656"/>
                    </a:cubicBezTo>
                    <a:cubicBezTo>
                      <a:pt x="693" y="671"/>
                      <a:pt x="682" y="684"/>
                      <a:pt x="668" y="693"/>
                    </a:cubicBezTo>
                    <a:cubicBezTo>
                      <a:pt x="886" y="1070"/>
                      <a:pt x="886" y="1070"/>
                      <a:pt x="886" y="1070"/>
                    </a:cubicBezTo>
                    <a:cubicBezTo>
                      <a:pt x="857" y="1086"/>
                      <a:pt x="857" y="1086"/>
                      <a:pt x="857" y="1086"/>
                    </a:cubicBezTo>
                    <a:cubicBezTo>
                      <a:pt x="635" y="702"/>
                      <a:pt x="635" y="702"/>
                      <a:pt x="635" y="702"/>
                    </a:cubicBezTo>
                    <a:cubicBezTo>
                      <a:pt x="634" y="702"/>
                      <a:pt x="633" y="702"/>
                      <a:pt x="633" y="702"/>
                    </a:cubicBezTo>
                    <a:cubicBezTo>
                      <a:pt x="594" y="702"/>
                      <a:pt x="563" y="671"/>
                      <a:pt x="563" y="633"/>
                    </a:cubicBezTo>
                    <a:cubicBezTo>
                      <a:pt x="563" y="632"/>
                      <a:pt x="563" y="631"/>
                      <a:pt x="564" y="629"/>
                    </a:cubicBezTo>
                    <a:cubicBezTo>
                      <a:pt x="315" y="372"/>
                      <a:pt x="315" y="372"/>
                      <a:pt x="315" y="372"/>
                    </a:cubicBezTo>
                    <a:cubicBezTo>
                      <a:pt x="308" y="365"/>
                      <a:pt x="303" y="355"/>
                      <a:pt x="303" y="344"/>
                    </a:cubicBezTo>
                    <a:cubicBezTo>
                      <a:pt x="303" y="323"/>
                      <a:pt x="320" y="306"/>
                      <a:pt x="341" y="306"/>
                    </a:cubicBezTo>
                    <a:cubicBezTo>
                      <a:pt x="353" y="306"/>
                      <a:pt x="364" y="311"/>
                      <a:pt x="371" y="320"/>
                    </a:cubicBezTo>
                    <a:cubicBezTo>
                      <a:pt x="610" y="568"/>
                      <a:pt x="610" y="568"/>
                      <a:pt x="610" y="568"/>
                    </a:cubicBezTo>
                    <a:cubicBezTo>
                      <a:pt x="617" y="565"/>
                      <a:pt x="625" y="564"/>
                      <a:pt x="633" y="564"/>
                    </a:cubicBezTo>
                    <a:cubicBezTo>
                      <a:pt x="650" y="564"/>
                      <a:pt x="667" y="571"/>
                      <a:pt x="679" y="582"/>
                    </a:cubicBezTo>
                    <a:cubicBezTo>
                      <a:pt x="1034" y="536"/>
                      <a:pt x="1034" y="536"/>
                      <a:pt x="1034" y="536"/>
                    </a:cubicBezTo>
                    <a:cubicBezTo>
                      <a:pt x="1034" y="536"/>
                      <a:pt x="1034" y="536"/>
                      <a:pt x="1034" y="536"/>
                    </a:cubicBezTo>
                    <a:cubicBezTo>
                      <a:pt x="1034" y="536"/>
                      <a:pt x="1034" y="536"/>
                      <a:pt x="1034" y="536"/>
                    </a:cubicBezTo>
                    <a:cubicBezTo>
                      <a:pt x="1044" y="535"/>
                      <a:pt x="1054" y="537"/>
                      <a:pt x="1062" y="544"/>
                    </a:cubicBezTo>
                    <a:cubicBezTo>
                      <a:pt x="1079" y="556"/>
                      <a:pt x="1082" y="580"/>
                      <a:pt x="1070" y="5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2" name="Freeform 49"/>
              <p:cNvSpPr>
                <a:spLocks noEditPoints="1"/>
              </p:cNvSpPr>
              <p:nvPr/>
            </p:nvSpPr>
            <p:spPr bwMode="auto">
              <a:xfrm>
                <a:off x="3255388" y="2819002"/>
                <a:ext cx="826144" cy="642742"/>
              </a:xfrm>
              <a:custGeom>
                <a:avLst/>
                <a:gdLst>
                  <a:gd name="T0" fmla="*/ 0 w 1557"/>
                  <a:gd name="T1" fmla="*/ 798 h 1214"/>
                  <a:gd name="T2" fmla="*/ 214 w 1557"/>
                  <a:gd name="T3" fmla="*/ 350 h 1214"/>
                  <a:gd name="T4" fmla="*/ 382 w 1557"/>
                  <a:gd name="T5" fmla="*/ 415 h 1214"/>
                  <a:gd name="T6" fmla="*/ 473 w 1557"/>
                  <a:gd name="T7" fmla="*/ 427 h 1214"/>
                  <a:gd name="T8" fmla="*/ 504 w 1557"/>
                  <a:gd name="T9" fmla="*/ 554 h 1214"/>
                  <a:gd name="T10" fmla="*/ 423 w 1557"/>
                  <a:gd name="T11" fmla="*/ 662 h 1214"/>
                  <a:gd name="T12" fmla="*/ 327 w 1557"/>
                  <a:gd name="T13" fmla="*/ 798 h 1214"/>
                  <a:gd name="T14" fmla="*/ 382 w 1557"/>
                  <a:gd name="T15" fmla="*/ 375 h 1214"/>
                  <a:gd name="T16" fmla="*/ 497 w 1557"/>
                  <a:gd name="T17" fmla="*/ 314 h 1214"/>
                  <a:gd name="T18" fmla="*/ 578 w 1557"/>
                  <a:gd name="T19" fmla="*/ 207 h 1214"/>
                  <a:gd name="T20" fmla="*/ 382 w 1557"/>
                  <a:gd name="T21" fmla="*/ 0 h 1214"/>
                  <a:gd name="T22" fmla="*/ 259 w 1557"/>
                  <a:gd name="T23" fmla="*/ 333 h 1214"/>
                  <a:gd name="T24" fmla="*/ 1175 w 1557"/>
                  <a:gd name="T25" fmla="*/ 415 h 1214"/>
                  <a:gd name="T26" fmla="*/ 1084 w 1557"/>
                  <a:gd name="T27" fmla="*/ 427 h 1214"/>
                  <a:gd name="T28" fmla="*/ 1053 w 1557"/>
                  <a:gd name="T29" fmla="*/ 555 h 1214"/>
                  <a:gd name="T30" fmla="*/ 1221 w 1557"/>
                  <a:gd name="T31" fmla="*/ 775 h 1214"/>
                  <a:gd name="T32" fmla="*/ 1557 w 1557"/>
                  <a:gd name="T33" fmla="*/ 798 h 1214"/>
                  <a:gd name="T34" fmla="*/ 1343 w 1557"/>
                  <a:gd name="T35" fmla="*/ 348 h 1214"/>
                  <a:gd name="T36" fmla="*/ 995 w 1557"/>
                  <a:gd name="T37" fmla="*/ 221 h 1214"/>
                  <a:gd name="T38" fmla="*/ 1073 w 1557"/>
                  <a:gd name="T39" fmla="*/ 348 h 1214"/>
                  <a:gd name="T40" fmla="*/ 1298 w 1557"/>
                  <a:gd name="T41" fmla="*/ 333 h 1214"/>
                  <a:gd name="T42" fmla="*/ 1175 w 1557"/>
                  <a:gd name="T43" fmla="*/ 0 h 1214"/>
                  <a:gd name="T44" fmla="*/ 979 w 1557"/>
                  <a:gd name="T45" fmla="*/ 207 h 1214"/>
                  <a:gd name="T46" fmla="*/ 1176 w 1557"/>
                  <a:gd name="T47" fmla="*/ 802 h 1214"/>
                  <a:gd name="T48" fmla="*/ 994 w 1557"/>
                  <a:gd name="T49" fmla="*/ 640 h 1214"/>
                  <a:gd name="T50" fmla="*/ 897 w 1557"/>
                  <a:gd name="T51" fmla="*/ 702 h 1214"/>
                  <a:gd name="T52" fmla="*/ 881 w 1557"/>
                  <a:gd name="T53" fmla="*/ 708 h 1214"/>
                  <a:gd name="T54" fmla="*/ 866 w 1557"/>
                  <a:gd name="T55" fmla="*/ 713 h 1214"/>
                  <a:gd name="T56" fmla="*/ 852 w 1557"/>
                  <a:gd name="T57" fmla="*/ 716 h 1214"/>
                  <a:gd name="T58" fmla="*/ 844 w 1557"/>
                  <a:gd name="T59" fmla="*/ 718 h 1214"/>
                  <a:gd name="T60" fmla="*/ 806 w 1557"/>
                  <a:gd name="T61" fmla="*/ 724 h 1214"/>
                  <a:gd name="T62" fmla="*/ 752 w 1557"/>
                  <a:gd name="T63" fmla="*/ 726 h 1214"/>
                  <a:gd name="T64" fmla="*/ 706 w 1557"/>
                  <a:gd name="T65" fmla="*/ 718 h 1214"/>
                  <a:gd name="T66" fmla="*/ 702 w 1557"/>
                  <a:gd name="T67" fmla="*/ 716 h 1214"/>
                  <a:gd name="T68" fmla="*/ 699 w 1557"/>
                  <a:gd name="T69" fmla="*/ 715 h 1214"/>
                  <a:gd name="T70" fmla="*/ 694 w 1557"/>
                  <a:gd name="T71" fmla="*/ 714 h 1214"/>
                  <a:gd name="T72" fmla="*/ 659 w 1557"/>
                  <a:gd name="T73" fmla="*/ 702 h 1214"/>
                  <a:gd name="T74" fmla="*/ 590 w 1557"/>
                  <a:gd name="T75" fmla="*/ 663 h 1214"/>
                  <a:gd name="T76" fmla="*/ 585 w 1557"/>
                  <a:gd name="T77" fmla="*/ 659 h 1214"/>
                  <a:gd name="T78" fmla="*/ 580 w 1557"/>
                  <a:gd name="T79" fmla="*/ 655 h 1214"/>
                  <a:gd name="T80" fmla="*/ 563 w 1557"/>
                  <a:gd name="T81" fmla="*/ 641 h 1214"/>
                  <a:gd name="T82" fmla="*/ 381 w 1557"/>
                  <a:gd name="T83" fmla="*/ 803 h 1214"/>
                  <a:gd name="T84" fmla="*/ 290 w 1557"/>
                  <a:gd name="T85" fmla="*/ 1214 h 1214"/>
                  <a:gd name="T86" fmla="*/ 1224 w 1557"/>
                  <a:gd name="T87" fmla="*/ 954 h 1214"/>
                  <a:gd name="T88" fmla="*/ 527 w 1557"/>
                  <a:gd name="T89" fmla="*/ 427 h 1214"/>
                  <a:gd name="T90" fmla="*/ 743 w 1557"/>
                  <a:gd name="T91" fmla="*/ 664 h 1214"/>
                  <a:gd name="T92" fmla="*/ 815 w 1557"/>
                  <a:gd name="T93" fmla="*/ 664 h 1214"/>
                  <a:gd name="T94" fmla="*/ 1030 w 1557"/>
                  <a:gd name="T95" fmla="*/ 427 h 1214"/>
                  <a:gd name="T96" fmla="*/ 779 w 1557"/>
                  <a:gd name="T97" fmla="*/ 187 h 1214"/>
                  <a:gd name="T98" fmla="*/ 527 w 1557"/>
                  <a:gd name="T99" fmla="*/ 427 h 1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57" h="1214">
                    <a:moveTo>
                      <a:pt x="327" y="798"/>
                    </a:moveTo>
                    <a:cubicBezTo>
                      <a:pt x="0" y="798"/>
                      <a:pt x="0" y="798"/>
                      <a:pt x="0" y="798"/>
                    </a:cubicBezTo>
                    <a:cubicBezTo>
                      <a:pt x="34" y="594"/>
                      <a:pt x="34" y="594"/>
                      <a:pt x="34" y="594"/>
                    </a:cubicBezTo>
                    <a:cubicBezTo>
                      <a:pt x="52" y="475"/>
                      <a:pt x="116" y="384"/>
                      <a:pt x="214" y="350"/>
                    </a:cubicBezTo>
                    <a:cubicBezTo>
                      <a:pt x="236" y="370"/>
                      <a:pt x="261" y="386"/>
                      <a:pt x="290" y="397"/>
                    </a:cubicBezTo>
                    <a:cubicBezTo>
                      <a:pt x="319" y="409"/>
                      <a:pt x="350" y="415"/>
                      <a:pt x="382" y="415"/>
                    </a:cubicBezTo>
                    <a:cubicBezTo>
                      <a:pt x="414" y="415"/>
                      <a:pt x="445" y="409"/>
                      <a:pt x="475" y="397"/>
                    </a:cubicBezTo>
                    <a:cubicBezTo>
                      <a:pt x="474" y="407"/>
                      <a:pt x="473" y="417"/>
                      <a:pt x="473" y="427"/>
                    </a:cubicBezTo>
                    <a:cubicBezTo>
                      <a:pt x="473" y="449"/>
                      <a:pt x="476" y="472"/>
                      <a:pt x="481" y="493"/>
                    </a:cubicBezTo>
                    <a:cubicBezTo>
                      <a:pt x="486" y="514"/>
                      <a:pt x="494" y="535"/>
                      <a:pt x="504" y="554"/>
                    </a:cubicBezTo>
                    <a:cubicBezTo>
                      <a:pt x="511" y="569"/>
                      <a:pt x="520" y="582"/>
                      <a:pt x="530" y="595"/>
                    </a:cubicBezTo>
                    <a:cubicBezTo>
                      <a:pt x="490" y="611"/>
                      <a:pt x="455" y="633"/>
                      <a:pt x="423" y="662"/>
                    </a:cubicBezTo>
                    <a:cubicBezTo>
                      <a:pt x="389" y="693"/>
                      <a:pt x="359" y="733"/>
                      <a:pt x="336" y="777"/>
                    </a:cubicBezTo>
                    <a:cubicBezTo>
                      <a:pt x="333" y="783"/>
                      <a:pt x="330" y="786"/>
                      <a:pt x="327" y="798"/>
                    </a:cubicBezTo>
                    <a:close/>
                    <a:moveTo>
                      <a:pt x="259" y="333"/>
                    </a:moveTo>
                    <a:cubicBezTo>
                      <a:pt x="293" y="359"/>
                      <a:pt x="336" y="375"/>
                      <a:pt x="382" y="375"/>
                    </a:cubicBezTo>
                    <a:cubicBezTo>
                      <a:pt x="420" y="375"/>
                      <a:pt x="455" y="365"/>
                      <a:pt x="485" y="348"/>
                    </a:cubicBezTo>
                    <a:cubicBezTo>
                      <a:pt x="488" y="336"/>
                      <a:pt x="492" y="325"/>
                      <a:pt x="497" y="314"/>
                    </a:cubicBezTo>
                    <a:cubicBezTo>
                      <a:pt x="513" y="279"/>
                      <a:pt x="535" y="248"/>
                      <a:pt x="563" y="221"/>
                    </a:cubicBezTo>
                    <a:cubicBezTo>
                      <a:pt x="568" y="216"/>
                      <a:pt x="573" y="212"/>
                      <a:pt x="578" y="207"/>
                    </a:cubicBezTo>
                    <a:cubicBezTo>
                      <a:pt x="579" y="201"/>
                      <a:pt x="579" y="194"/>
                      <a:pt x="579" y="188"/>
                    </a:cubicBezTo>
                    <a:cubicBezTo>
                      <a:pt x="579" y="84"/>
                      <a:pt x="491" y="0"/>
                      <a:pt x="382" y="0"/>
                    </a:cubicBezTo>
                    <a:cubicBezTo>
                      <a:pt x="274" y="0"/>
                      <a:pt x="186" y="84"/>
                      <a:pt x="186" y="188"/>
                    </a:cubicBezTo>
                    <a:cubicBezTo>
                      <a:pt x="186" y="247"/>
                      <a:pt x="214" y="299"/>
                      <a:pt x="259" y="333"/>
                    </a:cubicBezTo>
                    <a:close/>
                    <a:moveTo>
                      <a:pt x="1268" y="397"/>
                    </a:moveTo>
                    <a:cubicBezTo>
                      <a:pt x="1238" y="409"/>
                      <a:pt x="1207" y="415"/>
                      <a:pt x="1175" y="415"/>
                    </a:cubicBezTo>
                    <a:cubicBezTo>
                      <a:pt x="1143" y="415"/>
                      <a:pt x="1112" y="409"/>
                      <a:pt x="1082" y="397"/>
                    </a:cubicBezTo>
                    <a:cubicBezTo>
                      <a:pt x="1083" y="407"/>
                      <a:pt x="1084" y="417"/>
                      <a:pt x="1084" y="427"/>
                    </a:cubicBezTo>
                    <a:cubicBezTo>
                      <a:pt x="1084" y="449"/>
                      <a:pt x="1081" y="472"/>
                      <a:pt x="1076" y="494"/>
                    </a:cubicBezTo>
                    <a:cubicBezTo>
                      <a:pt x="1071" y="515"/>
                      <a:pt x="1063" y="536"/>
                      <a:pt x="1053" y="555"/>
                    </a:cubicBezTo>
                    <a:cubicBezTo>
                      <a:pt x="1046" y="569"/>
                      <a:pt x="1037" y="583"/>
                      <a:pt x="1028" y="596"/>
                    </a:cubicBezTo>
                    <a:cubicBezTo>
                      <a:pt x="1110" y="629"/>
                      <a:pt x="1177" y="691"/>
                      <a:pt x="1221" y="775"/>
                    </a:cubicBezTo>
                    <a:cubicBezTo>
                      <a:pt x="1224" y="782"/>
                      <a:pt x="1228" y="786"/>
                      <a:pt x="1231" y="798"/>
                    </a:cubicBezTo>
                    <a:cubicBezTo>
                      <a:pt x="1557" y="798"/>
                      <a:pt x="1557" y="798"/>
                      <a:pt x="1557" y="798"/>
                    </a:cubicBezTo>
                    <a:cubicBezTo>
                      <a:pt x="1523" y="594"/>
                      <a:pt x="1523" y="594"/>
                      <a:pt x="1523" y="594"/>
                    </a:cubicBezTo>
                    <a:cubicBezTo>
                      <a:pt x="1505" y="475"/>
                      <a:pt x="1441" y="383"/>
                      <a:pt x="1343" y="348"/>
                    </a:cubicBezTo>
                    <a:cubicBezTo>
                      <a:pt x="1321" y="369"/>
                      <a:pt x="1296" y="385"/>
                      <a:pt x="1268" y="397"/>
                    </a:cubicBezTo>
                    <a:close/>
                    <a:moveTo>
                      <a:pt x="995" y="221"/>
                    </a:moveTo>
                    <a:cubicBezTo>
                      <a:pt x="1023" y="248"/>
                      <a:pt x="1045" y="279"/>
                      <a:pt x="1060" y="314"/>
                    </a:cubicBezTo>
                    <a:cubicBezTo>
                      <a:pt x="1065" y="325"/>
                      <a:pt x="1069" y="336"/>
                      <a:pt x="1073" y="348"/>
                    </a:cubicBezTo>
                    <a:cubicBezTo>
                      <a:pt x="1102" y="365"/>
                      <a:pt x="1137" y="375"/>
                      <a:pt x="1175" y="375"/>
                    </a:cubicBezTo>
                    <a:cubicBezTo>
                      <a:pt x="1221" y="375"/>
                      <a:pt x="1264" y="359"/>
                      <a:pt x="1298" y="333"/>
                    </a:cubicBezTo>
                    <a:cubicBezTo>
                      <a:pt x="1343" y="299"/>
                      <a:pt x="1371" y="247"/>
                      <a:pt x="1371" y="188"/>
                    </a:cubicBezTo>
                    <a:cubicBezTo>
                      <a:pt x="1371" y="84"/>
                      <a:pt x="1283" y="0"/>
                      <a:pt x="1175" y="0"/>
                    </a:cubicBezTo>
                    <a:cubicBezTo>
                      <a:pt x="1066" y="0"/>
                      <a:pt x="978" y="84"/>
                      <a:pt x="978" y="188"/>
                    </a:cubicBezTo>
                    <a:cubicBezTo>
                      <a:pt x="978" y="194"/>
                      <a:pt x="978" y="201"/>
                      <a:pt x="979" y="207"/>
                    </a:cubicBezTo>
                    <a:cubicBezTo>
                      <a:pt x="984" y="212"/>
                      <a:pt x="990" y="216"/>
                      <a:pt x="995" y="221"/>
                    </a:cubicBezTo>
                    <a:close/>
                    <a:moveTo>
                      <a:pt x="1176" y="802"/>
                    </a:moveTo>
                    <a:cubicBezTo>
                      <a:pt x="1136" y="725"/>
                      <a:pt x="1074" y="668"/>
                      <a:pt x="994" y="640"/>
                    </a:cubicBezTo>
                    <a:cubicBezTo>
                      <a:pt x="994" y="640"/>
                      <a:pt x="994" y="640"/>
                      <a:pt x="994" y="640"/>
                    </a:cubicBezTo>
                    <a:cubicBezTo>
                      <a:pt x="994" y="640"/>
                      <a:pt x="994" y="640"/>
                      <a:pt x="994" y="640"/>
                    </a:cubicBezTo>
                    <a:cubicBezTo>
                      <a:pt x="966" y="667"/>
                      <a:pt x="934" y="687"/>
                      <a:pt x="897" y="702"/>
                    </a:cubicBezTo>
                    <a:cubicBezTo>
                      <a:pt x="895" y="703"/>
                      <a:pt x="892" y="704"/>
                      <a:pt x="889" y="705"/>
                    </a:cubicBezTo>
                    <a:cubicBezTo>
                      <a:pt x="886" y="706"/>
                      <a:pt x="884" y="707"/>
                      <a:pt x="881" y="708"/>
                    </a:cubicBezTo>
                    <a:cubicBezTo>
                      <a:pt x="876" y="710"/>
                      <a:pt x="872" y="711"/>
                      <a:pt x="867" y="712"/>
                    </a:cubicBezTo>
                    <a:cubicBezTo>
                      <a:pt x="867" y="712"/>
                      <a:pt x="866" y="713"/>
                      <a:pt x="866" y="713"/>
                    </a:cubicBezTo>
                    <a:cubicBezTo>
                      <a:pt x="864" y="713"/>
                      <a:pt x="863" y="714"/>
                      <a:pt x="861" y="714"/>
                    </a:cubicBezTo>
                    <a:cubicBezTo>
                      <a:pt x="858" y="715"/>
                      <a:pt x="855" y="716"/>
                      <a:pt x="852" y="716"/>
                    </a:cubicBezTo>
                    <a:cubicBezTo>
                      <a:pt x="850" y="717"/>
                      <a:pt x="847" y="718"/>
                      <a:pt x="844" y="718"/>
                    </a:cubicBezTo>
                    <a:cubicBezTo>
                      <a:pt x="844" y="718"/>
                      <a:pt x="844" y="718"/>
                      <a:pt x="844" y="718"/>
                    </a:cubicBezTo>
                    <a:cubicBezTo>
                      <a:pt x="831" y="721"/>
                      <a:pt x="819" y="723"/>
                      <a:pt x="806" y="724"/>
                    </a:cubicBezTo>
                    <a:cubicBezTo>
                      <a:pt x="806" y="724"/>
                      <a:pt x="806" y="724"/>
                      <a:pt x="806" y="724"/>
                    </a:cubicBezTo>
                    <a:cubicBezTo>
                      <a:pt x="797" y="725"/>
                      <a:pt x="788" y="726"/>
                      <a:pt x="779" y="726"/>
                    </a:cubicBezTo>
                    <a:cubicBezTo>
                      <a:pt x="770" y="726"/>
                      <a:pt x="761" y="726"/>
                      <a:pt x="752" y="726"/>
                    </a:cubicBezTo>
                    <a:cubicBezTo>
                      <a:pt x="752" y="726"/>
                      <a:pt x="752" y="726"/>
                      <a:pt x="752" y="726"/>
                    </a:cubicBezTo>
                    <a:cubicBezTo>
                      <a:pt x="736" y="726"/>
                      <a:pt x="721" y="721"/>
                      <a:pt x="706" y="718"/>
                    </a:cubicBezTo>
                    <a:cubicBezTo>
                      <a:pt x="705" y="717"/>
                      <a:pt x="705" y="717"/>
                      <a:pt x="705" y="717"/>
                    </a:cubicBezTo>
                    <a:cubicBezTo>
                      <a:pt x="704" y="716"/>
                      <a:pt x="703" y="716"/>
                      <a:pt x="702" y="716"/>
                    </a:cubicBezTo>
                    <a:cubicBezTo>
                      <a:pt x="701" y="716"/>
                      <a:pt x="701" y="716"/>
                      <a:pt x="700" y="715"/>
                    </a:cubicBezTo>
                    <a:cubicBezTo>
                      <a:pt x="700" y="715"/>
                      <a:pt x="700" y="715"/>
                      <a:pt x="699" y="715"/>
                    </a:cubicBezTo>
                    <a:cubicBezTo>
                      <a:pt x="698" y="715"/>
                      <a:pt x="697" y="715"/>
                      <a:pt x="696" y="714"/>
                    </a:cubicBezTo>
                    <a:cubicBezTo>
                      <a:pt x="696" y="714"/>
                      <a:pt x="695" y="714"/>
                      <a:pt x="694" y="714"/>
                    </a:cubicBezTo>
                    <a:cubicBezTo>
                      <a:pt x="682" y="710"/>
                      <a:pt x="671" y="707"/>
                      <a:pt x="660" y="702"/>
                    </a:cubicBezTo>
                    <a:cubicBezTo>
                      <a:pt x="659" y="702"/>
                      <a:pt x="659" y="702"/>
                      <a:pt x="659" y="702"/>
                    </a:cubicBezTo>
                    <a:cubicBezTo>
                      <a:pt x="635" y="692"/>
                      <a:pt x="613" y="680"/>
                      <a:pt x="593" y="665"/>
                    </a:cubicBezTo>
                    <a:cubicBezTo>
                      <a:pt x="592" y="664"/>
                      <a:pt x="591" y="664"/>
                      <a:pt x="590" y="663"/>
                    </a:cubicBezTo>
                    <a:cubicBezTo>
                      <a:pt x="589" y="662"/>
                      <a:pt x="588" y="662"/>
                      <a:pt x="587" y="661"/>
                    </a:cubicBezTo>
                    <a:cubicBezTo>
                      <a:pt x="586" y="660"/>
                      <a:pt x="585" y="660"/>
                      <a:pt x="585" y="659"/>
                    </a:cubicBezTo>
                    <a:cubicBezTo>
                      <a:pt x="584" y="658"/>
                      <a:pt x="583" y="658"/>
                      <a:pt x="582" y="657"/>
                    </a:cubicBezTo>
                    <a:cubicBezTo>
                      <a:pt x="581" y="656"/>
                      <a:pt x="581" y="656"/>
                      <a:pt x="580" y="655"/>
                    </a:cubicBezTo>
                    <a:cubicBezTo>
                      <a:pt x="574" y="651"/>
                      <a:pt x="569" y="646"/>
                      <a:pt x="563" y="640"/>
                    </a:cubicBezTo>
                    <a:cubicBezTo>
                      <a:pt x="563" y="641"/>
                      <a:pt x="563" y="641"/>
                      <a:pt x="563" y="641"/>
                    </a:cubicBezTo>
                    <a:cubicBezTo>
                      <a:pt x="484" y="669"/>
                      <a:pt x="422" y="726"/>
                      <a:pt x="382" y="802"/>
                    </a:cubicBezTo>
                    <a:cubicBezTo>
                      <a:pt x="382" y="802"/>
                      <a:pt x="381" y="802"/>
                      <a:pt x="381" y="803"/>
                    </a:cubicBezTo>
                    <a:cubicBezTo>
                      <a:pt x="358" y="847"/>
                      <a:pt x="342" y="898"/>
                      <a:pt x="334" y="954"/>
                    </a:cubicBezTo>
                    <a:cubicBezTo>
                      <a:pt x="290" y="1214"/>
                      <a:pt x="290" y="1214"/>
                      <a:pt x="290" y="1214"/>
                    </a:cubicBezTo>
                    <a:cubicBezTo>
                      <a:pt x="1268" y="1214"/>
                      <a:pt x="1268" y="1214"/>
                      <a:pt x="1268" y="1214"/>
                    </a:cubicBezTo>
                    <a:cubicBezTo>
                      <a:pt x="1224" y="954"/>
                      <a:pt x="1224" y="954"/>
                      <a:pt x="1224" y="954"/>
                    </a:cubicBezTo>
                    <a:cubicBezTo>
                      <a:pt x="1215" y="898"/>
                      <a:pt x="1199" y="846"/>
                      <a:pt x="1176" y="802"/>
                    </a:cubicBezTo>
                    <a:close/>
                    <a:moveTo>
                      <a:pt x="527" y="427"/>
                    </a:moveTo>
                    <a:cubicBezTo>
                      <a:pt x="527" y="502"/>
                      <a:pt x="564" y="570"/>
                      <a:pt x="621" y="613"/>
                    </a:cubicBezTo>
                    <a:cubicBezTo>
                      <a:pt x="655" y="640"/>
                      <a:pt x="697" y="657"/>
                      <a:pt x="743" y="664"/>
                    </a:cubicBezTo>
                    <a:cubicBezTo>
                      <a:pt x="754" y="665"/>
                      <a:pt x="766" y="666"/>
                      <a:pt x="779" y="666"/>
                    </a:cubicBezTo>
                    <a:cubicBezTo>
                      <a:pt x="791" y="666"/>
                      <a:pt x="803" y="665"/>
                      <a:pt x="815" y="664"/>
                    </a:cubicBezTo>
                    <a:cubicBezTo>
                      <a:pt x="860" y="657"/>
                      <a:pt x="902" y="640"/>
                      <a:pt x="936" y="613"/>
                    </a:cubicBezTo>
                    <a:cubicBezTo>
                      <a:pt x="993" y="570"/>
                      <a:pt x="1030" y="502"/>
                      <a:pt x="1030" y="427"/>
                    </a:cubicBezTo>
                    <a:cubicBezTo>
                      <a:pt x="1030" y="404"/>
                      <a:pt x="1027" y="382"/>
                      <a:pt x="1021" y="361"/>
                    </a:cubicBezTo>
                    <a:cubicBezTo>
                      <a:pt x="990" y="261"/>
                      <a:pt x="894" y="187"/>
                      <a:pt x="779" y="187"/>
                    </a:cubicBezTo>
                    <a:cubicBezTo>
                      <a:pt x="664" y="187"/>
                      <a:pt x="567" y="261"/>
                      <a:pt x="537" y="361"/>
                    </a:cubicBezTo>
                    <a:cubicBezTo>
                      <a:pt x="530" y="382"/>
                      <a:pt x="527" y="404"/>
                      <a:pt x="527" y="4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 name="Freeform 50"/>
              <p:cNvSpPr>
                <a:spLocks noEditPoints="1"/>
              </p:cNvSpPr>
              <p:nvPr/>
            </p:nvSpPr>
            <p:spPr bwMode="auto">
              <a:xfrm>
                <a:off x="3150866" y="1663403"/>
                <a:ext cx="740854" cy="854853"/>
              </a:xfrm>
              <a:custGeom>
                <a:avLst/>
                <a:gdLst>
                  <a:gd name="T0" fmla="*/ 191 w 1396"/>
                  <a:gd name="T1" fmla="*/ 46 h 1614"/>
                  <a:gd name="T2" fmla="*/ 218 w 1396"/>
                  <a:gd name="T3" fmla="*/ 16 h 1614"/>
                  <a:gd name="T4" fmla="*/ 277 w 1396"/>
                  <a:gd name="T5" fmla="*/ 2 h 1614"/>
                  <a:gd name="T6" fmla="*/ 356 w 1396"/>
                  <a:gd name="T7" fmla="*/ 59 h 1614"/>
                  <a:gd name="T8" fmla="*/ 462 w 1396"/>
                  <a:gd name="T9" fmla="*/ 166 h 1614"/>
                  <a:gd name="T10" fmla="*/ 576 w 1396"/>
                  <a:gd name="T11" fmla="*/ 342 h 1614"/>
                  <a:gd name="T12" fmla="*/ 583 w 1396"/>
                  <a:gd name="T13" fmla="*/ 405 h 1614"/>
                  <a:gd name="T14" fmla="*/ 532 w 1396"/>
                  <a:gd name="T15" fmla="*/ 445 h 1614"/>
                  <a:gd name="T16" fmla="*/ 496 w 1396"/>
                  <a:gd name="T17" fmla="*/ 410 h 1614"/>
                  <a:gd name="T18" fmla="*/ 444 w 1396"/>
                  <a:gd name="T19" fmla="*/ 323 h 1614"/>
                  <a:gd name="T20" fmla="*/ 373 w 1396"/>
                  <a:gd name="T21" fmla="*/ 229 h 1614"/>
                  <a:gd name="T22" fmla="*/ 338 w 1396"/>
                  <a:gd name="T23" fmla="*/ 187 h 1614"/>
                  <a:gd name="T24" fmla="*/ 269 w 1396"/>
                  <a:gd name="T25" fmla="*/ 124 h 1614"/>
                  <a:gd name="T26" fmla="*/ 236 w 1396"/>
                  <a:gd name="T27" fmla="*/ 92 h 1614"/>
                  <a:gd name="T28" fmla="*/ 195 w 1396"/>
                  <a:gd name="T29" fmla="*/ 68 h 1614"/>
                  <a:gd name="T30" fmla="*/ 1210 w 1396"/>
                  <a:gd name="T31" fmla="*/ 1328 h 1614"/>
                  <a:gd name="T32" fmla="*/ 1137 w 1396"/>
                  <a:gd name="T33" fmla="*/ 1249 h 1614"/>
                  <a:gd name="T34" fmla="*/ 1008 w 1396"/>
                  <a:gd name="T35" fmla="*/ 1147 h 1614"/>
                  <a:gd name="T36" fmla="*/ 948 w 1396"/>
                  <a:gd name="T37" fmla="*/ 1145 h 1614"/>
                  <a:gd name="T38" fmla="*/ 889 w 1396"/>
                  <a:gd name="T39" fmla="*/ 1202 h 1614"/>
                  <a:gd name="T40" fmla="*/ 810 w 1396"/>
                  <a:gd name="T41" fmla="*/ 1222 h 1614"/>
                  <a:gd name="T42" fmla="*/ 650 w 1396"/>
                  <a:gd name="T43" fmla="*/ 1118 h 1614"/>
                  <a:gd name="T44" fmla="*/ 530 w 1396"/>
                  <a:gd name="T45" fmla="*/ 986 h 1614"/>
                  <a:gd name="T46" fmla="*/ 359 w 1396"/>
                  <a:gd name="T47" fmla="*/ 730 h 1614"/>
                  <a:gd name="T48" fmla="*/ 334 w 1396"/>
                  <a:gd name="T49" fmla="*/ 622 h 1614"/>
                  <a:gd name="T50" fmla="*/ 414 w 1396"/>
                  <a:gd name="T51" fmla="*/ 521 h 1614"/>
                  <a:gd name="T52" fmla="*/ 470 w 1396"/>
                  <a:gd name="T53" fmla="*/ 466 h 1614"/>
                  <a:gd name="T54" fmla="*/ 457 w 1396"/>
                  <a:gd name="T55" fmla="*/ 404 h 1614"/>
                  <a:gd name="T56" fmla="*/ 356 w 1396"/>
                  <a:gd name="T57" fmla="*/ 264 h 1614"/>
                  <a:gd name="T58" fmla="*/ 230 w 1396"/>
                  <a:gd name="T59" fmla="*/ 131 h 1614"/>
                  <a:gd name="T60" fmla="*/ 174 w 1396"/>
                  <a:gd name="T61" fmla="*/ 99 h 1614"/>
                  <a:gd name="T62" fmla="*/ 89 w 1396"/>
                  <a:gd name="T63" fmla="*/ 139 h 1614"/>
                  <a:gd name="T64" fmla="*/ 8 w 1396"/>
                  <a:gd name="T65" fmla="*/ 275 h 1614"/>
                  <a:gd name="T66" fmla="*/ 1 w 1396"/>
                  <a:gd name="T67" fmla="*/ 379 h 1614"/>
                  <a:gd name="T68" fmla="*/ 51 w 1396"/>
                  <a:gd name="T69" fmla="*/ 628 h 1614"/>
                  <a:gd name="T70" fmla="*/ 118 w 1396"/>
                  <a:gd name="T71" fmla="*/ 792 h 1614"/>
                  <a:gd name="T72" fmla="*/ 343 w 1396"/>
                  <a:gd name="T73" fmla="*/ 1126 h 1614"/>
                  <a:gd name="T74" fmla="*/ 508 w 1396"/>
                  <a:gd name="T75" fmla="*/ 1310 h 1614"/>
                  <a:gd name="T76" fmla="*/ 820 w 1396"/>
                  <a:gd name="T77" fmla="*/ 1562 h 1614"/>
                  <a:gd name="T78" fmla="*/ 917 w 1396"/>
                  <a:gd name="T79" fmla="*/ 1604 h 1614"/>
                  <a:gd name="T80" fmla="*/ 1019 w 1396"/>
                  <a:gd name="T81" fmla="*/ 1610 h 1614"/>
                  <a:gd name="T82" fmla="*/ 1189 w 1396"/>
                  <a:gd name="T83" fmla="*/ 1540 h 1614"/>
                  <a:gd name="T84" fmla="*/ 1277 w 1396"/>
                  <a:gd name="T85" fmla="*/ 1450 h 1614"/>
                  <a:gd name="T86" fmla="*/ 1390 w 1396"/>
                  <a:gd name="T87" fmla="*/ 1322 h 1614"/>
                  <a:gd name="T88" fmla="*/ 1376 w 1396"/>
                  <a:gd name="T89" fmla="*/ 1283 h 1614"/>
                  <a:gd name="T90" fmla="*/ 1313 w 1396"/>
                  <a:gd name="T91" fmla="*/ 1204 h 1614"/>
                  <a:gd name="T92" fmla="*/ 1215 w 1396"/>
                  <a:gd name="T93" fmla="*/ 1105 h 1614"/>
                  <a:gd name="T94" fmla="*/ 1148 w 1396"/>
                  <a:gd name="T95" fmla="*/ 1056 h 1614"/>
                  <a:gd name="T96" fmla="*/ 1041 w 1396"/>
                  <a:gd name="T97" fmla="*/ 1023 h 1614"/>
                  <a:gd name="T98" fmla="*/ 996 w 1396"/>
                  <a:gd name="T99" fmla="*/ 1055 h 1614"/>
                  <a:gd name="T100" fmla="*/ 996 w 1396"/>
                  <a:gd name="T101" fmla="*/ 1103 h 1614"/>
                  <a:gd name="T102" fmla="*/ 1068 w 1396"/>
                  <a:gd name="T103" fmla="*/ 1144 h 1614"/>
                  <a:gd name="T104" fmla="*/ 1110 w 1396"/>
                  <a:gd name="T105" fmla="*/ 1175 h 1614"/>
                  <a:gd name="T106" fmla="*/ 1213 w 1396"/>
                  <a:gd name="T107" fmla="*/ 1278 h 1614"/>
                  <a:gd name="T108" fmla="*/ 1250 w 1396"/>
                  <a:gd name="T109" fmla="*/ 1322 h 1614"/>
                  <a:gd name="T110" fmla="*/ 1297 w 1396"/>
                  <a:gd name="T111" fmla="*/ 1393 h 1614"/>
                  <a:gd name="T112" fmla="*/ 1309 w 1396"/>
                  <a:gd name="T113" fmla="*/ 1428 h 1614"/>
                  <a:gd name="T114" fmla="*/ 1357 w 1396"/>
                  <a:gd name="T115" fmla="*/ 1422 h 1614"/>
                  <a:gd name="T116" fmla="*/ 1396 w 1396"/>
                  <a:gd name="T117" fmla="*/ 1355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96" h="1614">
                    <a:moveTo>
                      <a:pt x="195" y="68"/>
                    </a:moveTo>
                    <a:cubicBezTo>
                      <a:pt x="190" y="62"/>
                      <a:pt x="188" y="54"/>
                      <a:pt x="191" y="47"/>
                    </a:cubicBezTo>
                    <a:cubicBezTo>
                      <a:pt x="191" y="46"/>
                      <a:pt x="191" y="46"/>
                      <a:pt x="191" y="46"/>
                    </a:cubicBezTo>
                    <a:cubicBezTo>
                      <a:pt x="192" y="43"/>
                      <a:pt x="194" y="41"/>
                      <a:pt x="196" y="38"/>
                    </a:cubicBezTo>
                    <a:cubicBezTo>
                      <a:pt x="214" y="20"/>
                      <a:pt x="214" y="20"/>
                      <a:pt x="214" y="20"/>
                    </a:cubicBezTo>
                    <a:cubicBezTo>
                      <a:pt x="216" y="18"/>
                      <a:pt x="217" y="17"/>
                      <a:pt x="218" y="16"/>
                    </a:cubicBezTo>
                    <a:cubicBezTo>
                      <a:pt x="245" y="0"/>
                      <a:pt x="245" y="0"/>
                      <a:pt x="245" y="0"/>
                    </a:cubicBezTo>
                    <a:cubicBezTo>
                      <a:pt x="270" y="0"/>
                      <a:pt x="270" y="0"/>
                      <a:pt x="270" y="0"/>
                    </a:cubicBezTo>
                    <a:cubicBezTo>
                      <a:pt x="272" y="0"/>
                      <a:pt x="275" y="1"/>
                      <a:pt x="277" y="2"/>
                    </a:cubicBezTo>
                    <a:cubicBezTo>
                      <a:pt x="312" y="16"/>
                      <a:pt x="312" y="16"/>
                      <a:pt x="312" y="16"/>
                    </a:cubicBezTo>
                    <a:cubicBezTo>
                      <a:pt x="314" y="17"/>
                      <a:pt x="317" y="19"/>
                      <a:pt x="318" y="21"/>
                    </a:cubicBezTo>
                    <a:cubicBezTo>
                      <a:pt x="356" y="59"/>
                      <a:pt x="356" y="59"/>
                      <a:pt x="356" y="59"/>
                    </a:cubicBezTo>
                    <a:cubicBezTo>
                      <a:pt x="408" y="112"/>
                      <a:pt x="408" y="112"/>
                      <a:pt x="408" y="112"/>
                    </a:cubicBezTo>
                    <a:cubicBezTo>
                      <a:pt x="460" y="163"/>
                      <a:pt x="460" y="163"/>
                      <a:pt x="460" y="163"/>
                    </a:cubicBezTo>
                    <a:cubicBezTo>
                      <a:pt x="460" y="164"/>
                      <a:pt x="461" y="165"/>
                      <a:pt x="462" y="166"/>
                    </a:cubicBezTo>
                    <a:cubicBezTo>
                      <a:pt x="501" y="223"/>
                      <a:pt x="501" y="223"/>
                      <a:pt x="501" y="223"/>
                    </a:cubicBezTo>
                    <a:cubicBezTo>
                      <a:pt x="543" y="287"/>
                      <a:pt x="543" y="287"/>
                      <a:pt x="543" y="287"/>
                    </a:cubicBezTo>
                    <a:cubicBezTo>
                      <a:pt x="576" y="342"/>
                      <a:pt x="576" y="342"/>
                      <a:pt x="576" y="342"/>
                    </a:cubicBezTo>
                    <a:cubicBezTo>
                      <a:pt x="577" y="344"/>
                      <a:pt x="578" y="346"/>
                      <a:pt x="578" y="348"/>
                    </a:cubicBezTo>
                    <a:cubicBezTo>
                      <a:pt x="587" y="388"/>
                      <a:pt x="587" y="388"/>
                      <a:pt x="587" y="388"/>
                    </a:cubicBezTo>
                    <a:cubicBezTo>
                      <a:pt x="588" y="394"/>
                      <a:pt x="587" y="400"/>
                      <a:pt x="583" y="405"/>
                    </a:cubicBezTo>
                    <a:cubicBezTo>
                      <a:pt x="563" y="429"/>
                      <a:pt x="563" y="429"/>
                      <a:pt x="563" y="429"/>
                    </a:cubicBezTo>
                    <a:cubicBezTo>
                      <a:pt x="561" y="432"/>
                      <a:pt x="559" y="434"/>
                      <a:pt x="556" y="435"/>
                    </a:cubicBezTo>
                    <a:cubicBezTo>
                      <a:pt x="532" y="445"/>
                      <a:pt x="532" y="445"/>
                      <a:pt x="532" y="445"/>
                    </a:cubicBezTo>
                    <a:cubicBezTo>
                      <a:pt x="524" y="448"/>
                      <a:pt x="516" y="447"/>
                      <a:pt x="511" y="442"/>
                    </a:cubicBezTo>
                    <a:cubicBezTo>
                      <a:pt x="508" y="440"/>
                      <a:pt x="506" y="437"/>
                      <a:pt x="505" y="434"/>
                    </a:cubicBezTo>
                    <a:cubicBezTo>
                      <a:pt x="496" y="410"/>
                      <a:pt x="496" y="410"/>
                      <a:pt x="496" y="410"/>
                    </a:cubicBezTo>
                    <a:cubicBezTo>
                      <a:pt x="496" y="409"/>
                      <a:pt x="495" y="409"/>
                      <a:pt x="495" y="408"/>
                    </a:cubicBezTo>
                    <a:cubicBezTo>
                      <a:pt x="472" y="369"/>
                      <a:pt x="472" y="369"/>
                      <a:pt x="472" y="369"/>
                    </a:cubicBezTo>
                    <a:cubicBezTo>
                      <a:pt x="444" y="323"/>
                      <a:pt x="444" y="323"/>
                      <a:pt x="444" y="323"/>
                    </a:cubicBezTo>
                    <a:cubicBezTo>
                      <a:pt x="444" y="322"/>
                      <a:pt x="443" y="322"/>
                      <a:pt x="443" y="321"/>
                    </a:cubicBezTo>
                    <a:cubicBezTo>
                      <a:pt x="408" y="275"/>
                      <a:pt x="408" y="275"/>
                      <a:pt x="408" y="275"/>
                    </a:cubicBezTo>
                    <a:cubicBezTo>
                      <a:pt x="373" y="229"/>
                      <a:pt x="373" y="229"/>
                      <a:pt x="373" y="229"/>
                    </a:cubicBezTo>
                    <a:cubicBezTo>
                      <a:pt x="373" y="228"/>
                      <a:pt x="373" y="228"/>
                      <a:pt x="373" y="228"/>
                    </a:cubicBezTo>
                    <a:cubicBezTo>
                      <a:pt x="339" y="188"/>
                      <a:pt x="339" y="188"/>
                      <a:pt x="339" y="188"/>
                    </a:cubicBezTo>
                    <a:cubicBezTo>
                      <a:pt x="339" y="187"/>
                      <a:pt x="338" y="187"/>
                      <a:pt x="338" y="187"/>
                    </a:cubicBezTo>
                    <a:cubicBezTo>
                      <a:pt x="304" y="153"/>
                      <a:pt x="304" y="153"/>
                      <a:pt x="304" y="153"/>
                    </a:cubicBezTo>
                    <a:cubicBezTo>
                      <a:pt x="303" y="153"/>
                      <a:pt x="303" y="152"/>
                      <a:pt x="303" y="152"/>
                    </a:cubicBezTo>
                    <a:cubicBezTo>
                      <a:pt x="269" y="124"/>
                      <a:pt x="269" y="124"/>
                      <a:pt x="269" y="124"/>
                    </a:cubicBezTo>
                    <a:cubicBezTo>
                      <a:pt x="268" y="123"/>
                      <a:pt x="268" y="123"/>
                      <a:pt x="267" y="122"/>
                    </a:cubicBezTo>
                    <a:cubicBezTo>
                      <a:pt x="242" y="96"/>
                      <a:pt x="242" y="96"/>
                      <a:pt x="242" y="96"/>
                    </a:cubicBezTo>
                    <a:cubicBezTo>
                      <a:pt x="240" y="94"/>
                      <a:pt x="238" y="93"/>
                      <a:pt x="236" y="92"/>
                    </a:cubicBezTo>
                    <a:cubicBezTo>
                      <a:pt x="207" y="78"/>
                      <a:pt x="207" y="78"/>
                      <a:pt x="207" y="78"/>
                    </a:cubicBezTo>
                    <a:cubicBezTo>
                      <a:pt x="205" y="77"/>
                      <a:pt x="203" y="76"/>
                      <a:pt x="201" y="74"/>
                    </a:cubicBezTo>
                    <a:lnTo>
                      <a:pt x="195" y="68"/>
                    </a:lnTo>
                    <a:close/>
                    <a:moveTo>
                      <a:pt x="1257" y="1393"/>
                    </a:moveTo>
                    <a:cubicBezTo>
                      <a:pt x="1256" y="1391"/>
                      <a:pt x="1254" y="1390"/>
                      <a:pt x="1253" y="1388"/>
                    </a:cubicBezTo>
                    <a:cubicBezTo>
                      <a:pt x="1210" y="1328"/>
                      <a:pt x="1210" y="1328"/>
                      <a:pt x="1210" y="1328"/>
                    </a:cubicBezTo>
                    <a:cubicBezTo>
                      <a:pt x="1209" y="1327"/>
                      <a:pt x="1208" y="1326"/>
                      <a:pt x="1207" y="1325"/>
                    </a:cubicBezTo>
                    <a:cubicBezTo>
                      <a:pt x="1139" y="1251"/>
                      <a:pt x="1139" y="1251"/>
                      <a:pt x="1139" y="1251"/>
                    </a:cubicBezTo>
                    <a:cubicBezTo>
                      <a:pt x="1138" y="1250"/>
                      <a:pt x="1137" y="1250"/>
                      <a:pt x="1137" y="1249"/>
                    </a:cubicBezTo>
                    <a:cubicBezTo>
                      <a:pt x="1066" y="1182"/>
                      <a:pt x="1066" y="1182"/>
                      <a:pt x="1066" y="1182"/>
                    </a:cubicBezTo>
                    <a:cubicBezTo>
                      <a:pt x="1064" y="1180"/>
                      <a:pt x="1062" y="1178"/>
                      <a:pt x="1059" y="1177"/>
                    </a:cubicBezTo>
                    <a:cubicBezTo>
                      <a:pt x="1008" y="1147"/>
                      <a:pt x="1008" y="1147"/>
                      <a:pt x="1008" y="1147"/>
                    </a:cubicBezTo>
                    <a:cubicBezTo>
                      <a:pt x="1005" y="1146"/>
                      <a:pt x="1002" y="1144"/>
                      <a:pt x="999" y="1144"/>
                    </a:cubicBezTo>
                    <a:cubicBezTo>
                      <a:pt x="982" y="1139"/>
                      <a:pt x="982" y="1139"/>
                      <a:pt x="982" y="1139"/>
                    </a:cubicBezTo>
                    <a:cubicBezTo>
                      <a:pt x="970" y="1135"/>
                      <a:pt x="958" y="1138"/>
                      <a:pt x="948" y="1145"/>
                    </a:cubicBezTo>
                    <a:cubicBezTo>
                      <a:pt x="942" y="1149"/>
                      <a:pt x="942" y="1149"/>
                      <a:pt x="942" y="1149"/>
                    </a:cubicBezTo>
                    <a:cubicBezTo>
                      <a:pt x="941" y="1150"/>
                      <a:pt x="939" y="1151"/>
                      <a:pt x="937" y="1153"/>
                    </a:cubicBezTo>
                    <a:cubicBezTo>
                      <a:pt x="889" y="1202"/>
                      <a:pt x="889" y="1202"/>
                      <a:pt x="889" y="1202"/>
                    </a:cubicBezTo>
                    <a:cubicBezTo>
                      <a:pt x="884" y="1207"/>
                      <a:pt x="878" y="1211"/>
                      <a:pt x="871" y="1213"/>
                    </a:cubicBezTo>
                    <a:cubicBezTo>
                      <a:pt x="835" y="1223"/>
                      <a:pt x="835" y="1223"/>
                      <a:pt x="835" y="1223"/>
                    </a:cubicBezTo>
                    <a:cubicBezTo>
                      <a:pt x="827" y="1226"/>
                      <a:pt x="818" y="1225"/>
                      <a:pt x="810" y="1222"/>
                    </a:cubicBezTo>
                    <a:cubicBezTo>
                      <a:pt x="754" y="1201"/>
                      <a:pt x="754" y="1201"/>
                      <a:pt x="754" y="1201"/>
                    </a:cubicBezTo>
                    <a:cubicBezTo>
                      <a:pt x="750" y="1199"/>
                      <a:pt x="746" y="1197"/>
                      <a:pt x="742" y="1194"/>
                    </a:cubicBezTo>
                    <a:cubicBezTo>
                      <a:pt x="650" y="1118"/>
                      <a:pt x="650" y="1118"/>
                      <a:pt x="650" y="1118"/>
                    </a:cubicBezTo>
                    <a:cubicBezTo>
                      <a:pt x="649" y="1117"/>
                      <a:pt x="648" y="1115"/>
                      <a:pt x="646" y="1114"/>
                    </a:cubicBezTo>
                    <a:cubicBezTo>
                      <a:pt x="533" y="990"/>
                      <a:pt x="533" y="990"/>
                      <a:pt x="533" y="990"/>
                    </a:cubicBezTo>
                    <a:cubicBezTo>
                      <a:pt x="532" y="989"/>
                      <a:pt x="531" y="987"/>
                      <a:pt x="530" y="986"/>
                    </a:cubicBezTo>
                    <a:cubicBezTo>
                      <a:pt x="427" y="842"/>
                      <a:pt x="427" y="842"/>
                      <a:pt x="427" y="842"/>
                    </a:cubicBezTo>
                    <a:cubicBezTo>
                      <a:pt x="427" y="841"/>
                      <a:pt x="426" y="841"/>
                      <a:pt x="426" y="840"/>
                    </a:cubicBezTo>
                    <a:cubicBezTo>
                      <a:pt x="359" y="730"/>
                      <a:pt x="359" y="730"/>
                      <a:pt x="359" y="730"/>
                    </a:cubicBezTo>
                    <a:cubicBezTo>
                      <a:pt x="357" y="726"/>
                      <a:pt x="355" y="722"/>
                      <a:pt x="354" y="718"/>
                    </a:cubicBezTo>
                    <a:cubicBezTo>
                      <a:pt x="335" y="639"/>
                      <a:pt x="335" y="639"/>
                      <a:pt x="335" y="639"/>
                    </a:cubicBezTo>
                    <a:cubicBezTo>
                      <a:pt x="333" y="634"/>
                      <a:pt x="333" y="628"/>
                      <a:pt x="334" y="622"/>
                    </a:cubicBezTo>
                    <a:cubicBezTo>
                      <a:pt x="341" y="584"/>
                      <a:pt x="341" y="584"/>
                      <a:pt x="341" y="584"/>
                    </a:cubicBezTo>
                    <a:cubicBezTo>
                      <a:pt x="343" y="574"/>
                      <a:pt x="349" y="564"/>
                      <a:pt x="358" y="558"/>
                    </a:cubicBezTo>
                    <a:cubicBezTo>
                      <a:pt x="414" y="521"/>
                      <a:pt x="414" y="521"/>
                      <a:pt x="414" y="521"/>
                    </a:cubicBezTo>
                    <a:cubicBezTo>
                      <a:pt x="415" y="520"/>
                      <a:pt x="415" y="520"/>
                      <a:pt x="416" y="519"/>
                    </a:cubicBezTo>
                    <a:cubicBezTo>
                      <a:pt x="456" y="488"/>
                      <a:pt x="456" y="488"/>
                      <a:pt x="456" y="488"/>
                    </a:cubicBezTo>
                    <a:cubicBezTo>
                      <a:pt x="463" y="483"/>
                      <a:pt x="468" y="475"/>
                      <a:pt x="470" y="466"/>
                    </a:cubicBezTo>
                    <a:cubicBezTo>
                      <a:pt x="472" y="460"/>
                      <a:pt x="472" y="453"/>
                      <a:pt x="470" y="447"/>
                    </a:cubicBezTo>
                    <a:cubicBezTo>
                      <a:pt x="462" y="415"/>
                      <a:pt x="462" y="415"/>
                      <a:pt x="462" y="415"/>
                    </a:cubicBezTo>
                    <a:cubicBezTo>
                      <a:pt x="461" y="411"/>
                      <a:pt x="460" y="407"/>
                      <a:pt x="457" y="404"/>
                    </a:cubicBezTo>
                    <a:cubicBezTo>
                      <a:pt x="422" y="347"/>
                      <a:pt x="422" y="347"/>
                      <a:pt x="422" y="347"/>
                    </a:cubicBezTo>
                    <a:cubicBezTo>
                      <a:pt x="421" y="345"/>
                      <a:pt x="420" y="344"/>
                      <a:pt x="419" y="343"/>
                    </a:cubicBezTo>
                    <a:cubicBezTo>
                      <a:pt x="356" y="264"/>
                      <a:pt x="356" y="264"/>
                      <a:pt x="356" y="264"/>
                    </a:cubicBezTo>
                    <a:cubicBezTo>
                      <a:pt x="287" y="183"/>
                      <a:pt x="287" y="183"/>
                      <a:pt x="287" y="183"/>
                    </a:cubicBezTo>
                    <a:cubicBezTo>
                      <a:pt x="286" y="182"/>
                      <a:pt x="285" y="181"/>
                      <a:pt x="283" y="180"/>
                    </a:cubicBezTo>
                    <a:cubicBezTo>
                      <a:pt x="230" y="131"/>
                      <a:pt x="230" y="131"/>
                      <a:pt x="230" y="131"/>
                    </a:cubicBezTo>
                    <a:cubicBezTo>
                      <a:pt x="229" y="130"/>
                      <a:pt x="227" y="128"/>
                      <a:pt x="224" y="127"/>
                    </a:cubicBezTo>
                    <a:cubicBezTo>
                      <a:pt x="187" y="104"/>
                      <a:pt x="187" y="104"/>
                      <a:pt x="187" y="104"/>
                    </a:cubicBezTo>
                    <a:cubicBezTo>
                      <a:pt x="183" y="101"/>
                      <a:pt x="179" y="100"/>
                      <a:pt x="174" y="99"/>
                    </a:cubicBezTo>
                    <a:cubicBezTo>
                      <a:pt x="151" y="94"/>
                      <a:pt x="151" y="94"/>
                      <a:pt x="151" y="94"/>
                    </a:cubicBezTo>
                    <a:cubicBezTo>
                      <a:pt x="98" y="131"/>
                      <a:pt x="98" y="131"/>
                      <a:pt x="98" y="131"/>
                    </a:cubicBezTo>
                    <a:cubicBezTo>
                      <a:pt x="95" y="134"/>
                      <a:pt x="92" y="136"/>
                      <a:pt x="89" y="139"/>
                    </a:cubicBezTo>
                    <a:cubicBezTo>
                      <a:pt x="33" y="212"/>
                      <a:pt x="33" y="212"/>
                      <a:pt x="33" y="212"/>
                    </a:cubicBezTo>
                    <a:cubicBezTo>
                      <a:pt x="30" y="215"/>
                      <a:pt x="28" y="219"/>
                      <a:pt x="27" y="223"/>
                    </a:cubicBezTo>
                    <a:cubicBezTo>
                      <a:pt x="8" y="275"/>
                      <a:pt x="8" y="275"/>
                      <a:pt x="8" y="275"/>
                    </a:cubicBezTo>
                    <a:cubicBezTo>
                      <a:pt x="6" y="279"/>
                      <a:pt x="6" y="283"/>
                      <a:pt x="5" y="287"/>
                    </a:cubicBezTo>
                    <a:cubicBezTo>
                      <a:pt x="0" y="370"/>
                      <a:pt x="0" y="370"/>
                      <a:pt x="0" y="370"/>
                    </a:cubicBezTo>
                    <a:cubicBezTo>
                      <a:pt x="0" y="373"/>
                      <a:pt x="0" y="376"/>
                      <a:pt x="1" y="379"/>
                    </a:cubicBezTo>
                    <a:cubicBezTo>
                      <a:pt x="17" y="489"/>
                      <a:pt x="17" y="489"/>
                      <a:pt x="17" y="489"/>
                    </a:cubicBezTo>
                    <a:cubicBezTo>
                      <a:pt x="17" y="490"/>
                      <a:pt x="18" y="492"/>
                      <a:pt x="18" y="493"/>
                    </a:cubicBezTo>
                    <a:cubicBezTo>
                      <a:pt x="51" y="628"/>
                      <a:pt x="51" y="628"/>
                      <a:pt x="51" y="628"/>
                    </a:cubicBezTo>
                    <a:cubicBezTo>
                      <a:pt x="52" y="630"/>
                      <a:pt x="52" y="632"/>
                      <a:pt x="53" y="633"/>
                    </a:cubicBezTo>
                    <a:cubicBezTo>
                      <a:pt x="116" y="786"/>
                      <a:pt x="116" y="786"/>
                      <a:pt x="116" y="786"/>
                    </a:cubicBezTo>
                    <a:cubicBezTo>
                      <a:pt x="116" y="788"/>
                      <a:pt x="117" y="790"/>
                      <a:pt x="118" y="792"/>
                    </a:cubicBezTo>
                    <a:cubicBezTo>
                      <a:pt x="215" y="950"/>
                      <a:pt x="215" y="950"/>
                      <a:pt x="215" y="950"/>
                    </a:cubicBezTo>
                    <a:cubicBezTo>
                      <a:pt x="216" y="951"/>
                      <a:pt x="216" y="952"/>
                      <a:pt x="217" y="953"/>
                    </a:cubicBezTo>
                    <a:cubicBezTo>
                      <a:pt x="343" y="1126"/>
                      <a:pt x="343" y="1126"/>
                      <a:pt x="343" y="1126"/>
                    </a:cubicBezTo>
                    <a:cubicBezTo>
                      <a:pt x="344" y="1127"/>
                      <a:pt x="345" y="1128"/>
                      <a:pt x="346" y="1129"/>
                    </a:cubicBezTo>
                    <a:cubicBezTo>
                      <a:pt x="506" y="1308"/>
                      <a:pt x="506" y="1308"/>
                      <a:pt x="506" y="1308"/>
                    </a:cubicBezTo>
                    <a:cubicBezTo>
                      <a:pt x="506" y="1309"/>
                      <a:pt x="507" y="1310"/>
                      <a:pt x="508" y="1310"/>
                    </a:cubicBezTo>
                    <a:cubicBezTo>
                      <a:pt x="675" y="1464"/>
                      <a:pt x="675" y="1464"/>
                      <a:pt x="675" y="1464"/>
                    </a:cubicBezTo>
                    <a:cubicBezTo>
                      <a:pt x="676" y="1465"/>
                      <a:pt x="678" y="1466"/>
                      <a:pt x="679" y="1468"/>
                    </a:cubicBezTo>
                    <a:cubicBezTo>
                      <a:pt x="820" y="1562"/>
                      <a:pt x="820" y="1562"/>
                      <a:pt x="820" y="1562"/>
                    </a:cubicBezTo>
                    <a:cubicBezTo>
                      <a:pt x="823" y="1564"/>
                      <a:pt x="841" y="1573"/>
                      <a:pt x="844" y="1574"/>
                    </a:cubicBezTo>
                    <a:cubicBezTo>
                      <a:pt x="914" y="1603"/>
                      <a:pt x="914" y="1603"/>
                      <a:pt x="914" y="1603"/>
                    </a:cubicBezTo>
                    <a:cubicBezTo>
                      <a:pt x="915" y="1603"/>
                      <a:pt x="916" y="1603"/>
                      <a:pt x="917" y="1604"/>
                    </a:cubicBezTo>
                    <a:cubicBezTo>
                      <a:pt x="940" y="1611"/>
                      <a:pt x="950" y="1612"/>
                      <a:pt x="957" y="1613"/>
                    </a:cubicBezTo>
                    <a:cubicBezTo>
                      <a:pt x="967" y="1614"/>
                      <a:pt x="976" y="1614"/>
                      <a:pt x="985" y="1613"/>
                    </a:cubicBezTo>
                    <a:cubicBezTo>
                      <a:pt x="1019" y="1610"/>
                      <a:pt x="1019" y="1610"/>
                      <a:pt x="1019" y="1610"/>
                    </a:cubicBezTo>
                    <a:cubicBezTo>
                      <a:pt x="1043" y="1606"/>
                      <a:pt x="1069" y="1596"/>
                      <a:pt x="1073" y="1594"/>
                    </a:cubicBezTo>
                    <a:cubicBezTo>
                      <a:pt x="1181" y="1544"/>
                      <a:pt x="1181" y="1544"/>
                      <a:pt x="1181" y="1544"/>
                    </a:cubicBezTo>
                    <a:cubicBezTo>
                      <a:pt x="1184" y="1543"/>
                      <a:pt x="1187" y="1541"/>
                      <a:pt x="1189" y="1540"/>
                    </a:cubicBezTo>
                    <a:cubicBezTo>
                      <a:pt x="1259" y="1487"/>
                      <a:pt x="1259" y="1487"/>
                      <a:pt x="1259" y="1487"/>
                    </a:cubicBezTo>
                    <a:cubicBezTo>
                      <a:pt x="1268" y="1481"/>
                      <a:pt x="1273" y="1472"/>
                      <a:pt x="1275" y="1461"/>
                    </a:cubicBezTo>
                    <a:cubicBezTo>
                      <a:pt x="1277" y="1450"/>
                      <a:pt x="1277" y="1450"/>
                      <a:pt x="1277" y="1450"/>
                    </a:cubicBezTo>
                    <a:cubicBezTo>
                      <a:pt x="1278" y="1442"/>
                      <a:pt x="1277" y="1433"/>
                      <a:pt x="1273" y="1426"/>
                    </a:cubicBezTo>
                    <a:lnTo>
                      <a:pt x="1257" y="1393"/>
                    </a:lnTo>
                    <a:close/>
                    <a:moveTo>
                      <a:pt x="1390" y="1322"/>
                    </a:moveTo>
                    <a:cubicBezTo>
                      <a:pt x="1390" y="1321"/>
                      <a:pt x="1390" y="1320"/>
                      <a:pt x="1389" y="1319"/>
                    </a:cubicBezTo>
                    <a:cubicBezTo>
                      <a:pt x="1378" y="1288"/>
                      <a:pt x="1378" y="1288"/>
                      <a:pt x="1378" y="1288"/>
                    </a:cubicBezTo>
                    <a:cubicBezTo>
                      <a:pt x="1378" y="1286"/>
                      <a:pt x="1377" y="1284"/>
                      <a:pt x="1376" y="1283"/>
                    </a:cubicBezTo>
                    <a:cubicBezTo>
                      <a:pt x="1349" y="1245"/>
                      <a:pt x="1349" y="1245"/>
                      <a:pt x="1349" y="1245"/>
                    </a:cubicBezTo>
                    <a:cubicBezTo>
                      <a:pt x="1349" y="1245"/>
                      <a:pt x="1349" y="1244"/>
                      <a:pt x="1348" y="1243"/>
                    </a:cubicBezTo>
                    <a:cubicBezTo>
                      <a:pt x="1313" y="1204"/>
                      <a:pt x="1313" y="1204"/>
                      <a:pt x="1313" y="1204"/>
                    </a:cubicBezTo>
                    <a:cubicBezTo>
                      <a:pt x="1267" y="1152"/>
                      <a:pt x="1267" y="1152"/>
                      <a:pt x="1267" y="1152"/>
                    </a:cubicBezTo>
                    <a:cubicBezTo>
                      <a:pt x="1267" y="1151"/>
                      <a:pt x="1266" y="1150"/>
                      <a:pt x="1266" y="1150"/>
                    </a:cubicBezTo>
                    <a:cubicBezTo>
                      <a:pt x="1215" y="1105"/>
                      <a:pt x="1215" y="1105"/>
                      <a:pt x="1215" y="1105"/>
                    </a:cubicBezTo>
                    <a:cubicBezTo>
                      <a:pt x="1214" y="1105"/>
                      <a:pt x="1214" y="1104"/>
                      <a:pt x="1213" y="1104"/>
                    </a:cubicBezTo>
                    <a:cubicBezTo>
                      <a:pt x="1152" y="1058"/>
                      <a:pt x="1152" y="1058"/>
                      <a:pt x="1152" y="1058"/>
                    </a:cubicBezTo>
                    <a:cubicBezTo>
                      <a:pt x="1151" y="1057"/>
                      <a:pt x="1149" y="1057"/>
                      <a:pt x="1148" y="1056"/>
                    </a:cubicBezTo>
                    <a:cubicBezTo>
                      <a:pt x="1089" y="1030"/>
                      <a:pt x="1089" y="1030"/>
                      <a:pt x="1089" y="1030"/>
                    </a:cubicBezTo>
                    <a:cubicBezTo>
                      <a:pt x="1087" y="1029"/>
                      <a:pt x="1085" y="1028"/>
                      <a:pt x="1083" y="1028"/>
                    </a:cubicBezTo>
                    <a:cubicBezTo>
                      <a:pt x="1041" y="1023"/>
                      <a:pt x="1041" y="1023"/>
                      <a:pt x="1041" y="1023"/>
                    </a:cubicBezTo>
                    <a:cubicBezTo>
                      <a:pt x="1036" y="1023"/>
                      <a:pt x="1030" y="1024"/>
                      <a:pt x="1026" y="1028"/>
                    </a:cubicBezTo>
                    <a:cubicBezTo>
                      <a:pt x="1001" y="1048"/>
                      <a:pt x="1001" y="1048"/>
                      <a:pt x="1001" y="1048"/>
                    </a:cubicBezTo>
                    <a:cubicBezTo>
                      <a:pt x="999" y="1050"/>
                      <a:pt x="997" y="1053"/>
                      <a:pt x="996" y="1055"/>
                    </a:cubicBezTo>
                    <a:cubicBezTo>
                      <a:pt x="987" y="1075"/>
                      <a:pt x="987" y="1075"/>
                      <a:pt x="987" y="1075"/>
                    </a:cubicBezTo>
                    <a:cubicBezTo>
                      <a:pt x="983" y="1082"/>
                      <a:pt x="985" y="1091"/>
                      <a:pt x="991" y="1097"/>
                    </a:cubicBezTo>
                    <a:cubicBezTo>
                      <a:pt x="996" y="1103"/>
                      <a:pt x="996" y="1103"/>
                      <a:pt x="996" y="1103"/>
                    </a:cubicBezTo>
                    <a:cubicBezTo>
                      <a:pt x="997" y="1104"/>
                      <a:pt x="999" y="1105"/>
                      <a:pt x="1000" y="1106"/>
                    </a:cubicBezTo>
                    <a:cubicBezTo>
                      <a:pt x="1027" y="1122"/>
                      <a:pt x="1027" y="1122"/>
                      <a:pt x="1027" y="1122"/>
                    </a:cubicBezTo>
                    <a:cubicBezTo>
                      <a:pt x="1068" y="1144"/>
                      <a:pt x="1068" y="1144"/>
                      <a:pt x="1068" y="1144"/>
                    </a:cubicBezTo>
                    <a:cubicBezTo>
                      <a:pt x="1068" y="1145"/>
                      <a:pt x="1069" y="1145"/>
                      <a:pt x="1070" y="1146"/>
                    </a:cubicBezTo>
                    <a:cubicBezTo>
                      <a:pt x="1107" y="1173"/>
                      <a:pt x="1107" y="1173"/>
                      <a:pt x="1107" y="1173"/>
                    </a:cubicBezTo>
                    <a:cubicBezTo>
                      <a:pt x="1108" y="1173"/>
                      <a:pt x="1109" y="1174"/>
                      <a:pt x="1110" y="1175"/>
                    </a:cubicBezTo>
                    <a:cubicBezTo>
                      <a:pt x="1144" y="1210"/>
                      <a:pt x="1144" y="1210"/>
                      <a:pt x="1144" y="1210"/>
                    </a:cubicBezTo>
                    <a:cubicBezTo>
                      <a:pt x="1180" y="1244"/>
                      <a:pt x="1180" y="1244"/>
                      <a:pt x="1180" y="1244"/>
                    </a:cubicBezTo>
                    <a:cubicBezTo>
                      <a:pt x="1213" y="1278"/>
                      <a:pt x="1213" y="1278"/>
                      <a:pt x="1213" y="1278"/>
                    </a:cubicBezTo>
                    <a:cubicBezTo>
                      <a:pt x="1214" y="1279"/>
                      <a:pt x="1214" y="1279"/>
                      <a:pt x="1215" y="1279"/>
                    </a:cubicBezTo>
                    <a:cubicBezTo>
                      <a:pt x="1249" y="1320"/>
                      <a:pt x="1249" y="1320"/>
                      <a:pt x="1249" y="1320"/>
                    </a:cubicBezTo>
                    <a:cubicBezTo>
                      <a:pt x="1249" y="1320"/>
                      <a:pt x="1250" y="1321"/>
                      <a:pt x="1250" y="1322"/>
                    </a:cubicBezTo>
                    <a:cubicBezTo>
                      <a:pt x="1272" y="1355"/>
                      <a:pt x="1272" y="1355"/>
                      <a:pt x="1272" y="1355"/>
                    </a:cubicBezTo>
                    <a:cubicBezTo>
                      <a:pt x="1295" y="1388"/>
                      <a:pt x="1295" y="1388"/>
                      <a:pt x="1295" y="1388"/>
                    </a:cubicBezTo>
                    <a:cubicBezTo>
                      <a:pt x="1296" y="1390"/>
                      <a:pt x="1296" y="1391"/>
                      <a:pt x="1297" y="1393"/>
                    </a:cubicBezTo>
                    <a:cubicBezTo>
                      <a:pt x="1307" y="1423"/>
                      <a:pt x="1307" y="1423"/>
                      <a:pt x="1307" y="1423"/>
                    </a:cubicBezTo>
                    <a:cubicBezTo>
                      <a:pt x="1307" y="1425"/>
                      <a:pt x="1308" y="1426"/>
                      <a:pt x="1309" y="1428"/>
                    </a:cubicBezTo>
                    <a:cubicBezTo>
                      <a:pt x="1309" y="1428"/>
                      <a:pt x="1309" y="1428"/>
                      <a:pt x="1309" y="1428"/>
                    </a:cubicBezTo>
                    <a:cubicBezTo>
                      <a:pt x="1315" y="1437"/>
                      <a:pt x="1326" y="1440"/>
                      <a:pt x="1335" y="1435"/>
                    </a:cubicBezTo>
                    <a:cubicBezTo>
                      <a:pt x="1351" y="1428"/>
                      <a:pt x="1351" y="1428"/>
                      <a:pt x="1351" y="1428"/>
                    </a:cubicBezTo>
                    <a:cubicBezTo>
                      <a:pt x="1353" y="1426"/>
                      <a:pt x="1355" y="1425"/>
                      <a:pt x="1357" y="1422"/>
                    </a:cubicBezTo>
                    <a:cubicBezTo>
                      <a:pt x="1382" y="1393"/>
                      <a:pt x="1382" y="1393"/>
                      <a:pt x="1382" y="1393"/>
                    </a:cubicBezTo>
                    <a:cubicBezTo>
                      <a:pt x="1383" y="1391"/>
                      <a:pt x="1384" y="1389"/>
                      <a:pt x="1385" y="1387"/>
                    </a:cubicBezTo>
                    <a:cubicBezTo>
                      <a:pt x="1396" y="1355"/>
                      <a:pt x="1396" y="1355"/>
                      <a:pt x="1396" y="1355"/>
                    </a:cubicBezTo>
                    <a:lnTo>
                      <a:pt x="1390" y="13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 name="Freeform 51"/>
              <p:cNvSpPr/>
              <p:nvPr/>
            </p:nvSpPr>
            <p:spPr bwMode="auto">
              <a:xfrm>
                <a:off x="3523244" y="3688070"/>
                <a:ext cx="493624" cy="1018187"/>
              </a:xfrm>
              <a:custGeom>
                <a:avLst/>
                <a:gdLst>
                  <a:gd name="T0" fmla="*/ 896 w 930"/>
                  <a:gd name="T1" fmla="*/ 427 h 1923"/>
                  <a:gd name="T2" fmla="*/ 847 w 930"/>
                  <a:gd name="T3" fmla="*/ 431 h 1923"/>
                  <a:gd name="T4" fmla="*/ 839 w 930"/>
                  <a:gd name="T5" fmla="*/ 380 h 1923"/>
                  <a:gd name="T6" fmla="*/ 888 w 930"/>
                  <a:gd name="T7" fmla="*/ 369 h 1923"/>
                  <a:gd name="T8" fmla="*/ 836 w 930"/>
                  <a:gd name="T9" fmla="*/ 244 h 1923"/>
                  <a:gd name="T10" fmla="*/ 794 w 930"/>
                  <a:gd name="T11" fmla="*/ 269 h 1923"/>
                  <a:gd name="T12" fmla="*/ 765 w 930"/>
                  <a:gd name="T13" fmla="*/ 226 h 1923"/>
                  <a:gd name="T14" fmla="*/ 804 w 930"/>
                  <a:gd name="T15" fmla="*/ 195 h 1923"/>
                  <a:gd name="T16" fmla="*/ 703 w 930"/>
                  <a:gd name="T17" fmla="*/ 105 h 1923"/>
                  <a:gd name="T18" fmla="*/ 676 w 930"/>
                  <a:gd name="T19" fmla="*/ 145 h 1923"/>
                  <a:gd name="T20" fmla="*/ 631 w 930"/>
                  <a:gd name="T21" fmla="*/ 120 h 1923"/>
                  <a:gd name="T22" fmla="*/ 653 w 930"/>
                  <a:gd name="T23" fmla="*/ 75 h 1923"/>
                  <a:gd name="T24" fmla="*/ 522 w 930"/>
                  <a:gd name="T25" fmla="*/ 37 h 1923"/>
                  <a:gd name="T26" fmla="*/ 516 w 930"/>
                  <a:gd name="T27" fmla="*/ 86 h 1923"/>
                  <a:gd name="T28" fmla="*/ 465 w 930"/>
                  <a:gd name="T29" fmla="*/ 82 h 1923"/>
                  <a:gd name="T30" fmla="*/ 464 w 930"/>
                  <a:gd name="T31" fmla="*/ 82 h 1923"/>
                  <a:gd name="T32" fmla="*/ 464 w 930"/>
                  <a:gd name="T33" fmla="*/ 32 h 1923"/>
                  <a:gd name="T34" fmla="*/ 330 w 930"/>
                  <a:gd name="T35" fmla="*/ 55 h 1923"/>
                  <a:gd name="T36" fmla="*/ 346 w 930"/>
                  <a:gd name="T37" fmla="*/ 101 h 1923"/>
                  <a:gd name="T38" fmla="*/ 298 w 930"/>
                  <a:gd name="T39" fmla="*/ 120 h 1923"/>
                  <a:gd name="T40" fmla="*/ 276 w 930"/>
                  <a:gd name="T41" fmla="*/ 75 h 1923"/>
                  <a:gd name="T42" fmla="*/ 165 w 930"/>
                  <a:gd name="T43" fmla="*/ 154 h 1923"/>
                  <a:gd name="T44" fmla="*/ 199 w 930"/>
                  <a:gd name="T45" fmla="*/ 189 h 1923"/>
                  <a:gd name="T46" fmla="*/ 164 w 930"/>
                  <a:gd name="T47" fmla="*/ 227 h 1923"/>
                  <a:gd name="T48" fmla="*/ 125 w 930"/>
                  <a:gd name="T49" fmla="*/ 196 h 1923"/>
                  <a:gd name="T50" fmla="*/ 59 w 930"/>
                  <a:gd name="T51" fmla="*/ 315 h 1923"/>
                  <a:gd name="T52" fmla="*/ 105 w 930"/>
                  <a:gd name="T53" fmla="*/ 332 h 1923"/>
                  <a:gd name="T54" fmla="*/ 90 w 930"/>
                  <a:gd name="T55" fmla="*/ 381 h 1923"/>
                  <a:gd name="T56" fmla="*/ 41 w 930"/>
                  <a:gd name="T57" fmla="*/ 370 h 1923"/>
                  <a:gd name="T58" fmla="*/ 34 w 930"/>
                  <a:gd name="T59" fmla="*/ 506 h 1923"/>
                  <a:gd name="T60" fmla="*/ 82 w 930"/>
                  <a:gd name="T61" fmla="*/ 501 h 1923"/>
                  <a:gd name="T62" fmla="*/ 90 w 930"/>
                  <a:gd name="T63" fmla="*/ 552 h 1923"/>
                  <a:gd name="T64" fmla="*/ 41 w 930"/>
                  <a:gd name="T65" fmla="*/ 564 h 1923"/>
                  <a:gd name="T66" fmla="*/ 94 w 930"/>
                  <a:gd name="T67" fmla="*/ 689 h 1923"/>
                  <a:gd name="T68" fmla="*/ 135 w 930"/>
                  <a:gd name="T69" fmla="*/ 664 h 1923"/>
                  <a:gd name="T70" fmla="*/ 165 w 930"/>
                  <a:gd name="T71" fmla="*/ 706 h 1923"/>
                  <a:gd name="T72" fmla="*/ 125 w 930"/>
                  <a:gd name="T73" fmla="*/ 738 h 1923"/>
                  <a:gd name="T74" fmla="*/ 222 w 930"/>
                  <a:gd name="T75" fmla="*/ 829 h 1923"/>
                  <a:gd name="T76" fmla="*/ 124 w 930"/>
                  <a:gd name="T77" fmla="*/ 1896 h 1923"/>
                  <a:gd name="T78" fmla="*/ 290 w 930"/>
                  <a:gd name="T79" fmla="*/ 1720 h 1923"/>
                  <a:gd name="T80" fmla="*/ 421 w 930"/>
                  <a:gd name="T81" fmla="*/ 1923 h 1923"/>
                  <a:gd name="T82" fmla="*/ 472 w 930"/>
                  <a:gd name="T83" fmla="*/ 1370 h 1923"/>
                  <a:gd name="T84" fmla="*/ 554 w 930"/>
                  <a:gd name="T85" fmla="*/ 1898 h 1923"/>
                  <a:gd name="T86" fmla="*/ 672 w 930"/>
                  <a:gd name="T87" fmla="*/ 1687 h 1923"/>
                  <a:gd name="T88" fmla="*/ 849 w 930"/>
                  <a:gd name="T89" fmla="*/ 1852 h 1923"/>
                  <a:gd name="T90" fmla="*/ 694 w 930"/>
                  <a:gd name="T91" fmla="*/ 856 h 1923"/>
                  <a:gd name="T92" fmla="*/ 764 w 930"/>
                  <a:gd name="T93" fmla="*/ 778 h 1923"/>
                  <a:gd name="T94" fmla="*/ 730 w 930"/>
                  <a:gd name="T95" fmla="*/ 743 h 1923"/>
                  <a:gd name="T96" fmla="*/ 765 w 930"/>
                  <a:gd name="T97" fmla="*/ 705 h 1923"/>
                  <a:gd name="T98" fmla="*/ 805 w 930"/>
                  <a:gd name="T99" fmla="*/ 737 h 1923"/>
                  <a:gd name="T100" fmla="*/ 870 w 930"/>
                  <a:gd name="T101" fmla="*/ 618 h 1923"/>
                  <a:gd name="T102" fmla="*/ 824 w 930"/>
                  <a:gd name="T103" fmla="*/ 601 h 1923"/>
                  <a:gd name="T104" fmla="*/ 839 w 930"/>
                  <a:gd name="T105" fmla="*/ 551 h 1923"/>
                  <a:gd name="T106" fmla="*/ 888 w 930"/>
                  <a:gd name="T107" fmla="*/ 562 h 1923"/>
                  <a:gd name="T108" fmla="*/ 896 w 930"/>
                  <a:gd name="T109" fmla="*/ 427 h 1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30" h="1923">
                    <a:moveTo>
                      <a:pt x="896" y="427"/>
                    </a:moveTo>
                    <a:cubicBezTo>
                      <a:pt x="847" y="431"/>
                      <a:pt x="847" y="431"/>
                      <a:pt x="847" y="431"/>
                    </a:cubicBezTo>
                    <a:cubicBezTo>
                      <a:pt x="846" y="414"/>
                      <a:pt x="843" y="397"/>
                      <a:pt x="839" y="380"/>
                    </a:cubicBezTo>
                    <a:cubicBezTo>
                      <a:pt x="888" y="369"/>
                      <a:pt x="888" y="369"/>
                      <a:pt x="888" y="369"/>
                    </a:cubicBezTo>
                    <a:cubicBezTo>
                      <a:pt x="917" y="351"/>
                      <a:pt x="873" y="242"/>
                      <a:pt x="836" y="244"/>
                    </a:cubicBezTo>
                    <a:cubicBezTo>
                      <a:pt x="794" y="269"/>
                      <a:pt x="794" y="269"/>
                      <a:pt x="794" y="269"/>
                    </a:cubicBezTo>
                    <a:cubicBezTo>
                      <a:pt x="785" y="254"/>
                      <a:pt x="775" y="240"/>
                      <a:pt x="765" y="226"/>
                    </a:cubicBezTo>
                    <a:cubicBezTo>
                      <a:pt x="804" y="195"/>
                      <a:pt x="804" y="195"/>
                      <a:pt x="804" y="195"/>
                    </a:cubicBezTo>
                    <a:cubicBezTo>
                      <a:pt x="822" y="166"/>
                      <a:pt x="735" y="87"/>
                      <a:pt x="703" y="105"/>
                    </a:cubicBezTo>
                    <a:cubicBezTo>
                      <a:pt x="676" y="145"/>
                      <a:pt x="676" y="145"/>
                      <a:pt x="676" y="145"/>
                    </a:cubicBezTo>
                    <a:cubicBezTo>
                      <a:pt x="661" y="136"/>
                      <a:pt x="646" y="127"/>
                      <a:pt x="631" y="120"/>
                    </a:cubicBezTo>
                    <a:cubicBezTo>
                      <a:pt x="653" y="75"/>
                      <a:pt x="653" y="75"/>
                      <a:pt x="653" y="75"/>
                    </a:cubicBezTo>
                    <a:cubicBezTo>
                      <a:pt x="656" y="41"/>
                      <a:pt x="544" y="7"/>
                      <a:pt x="522" y="37"/>
                    </a:cubicBezTo>
                    <a:cubicBezTo>
                      <a:pt x="516" y="86"/>
                      <a:pt x="516" y="86"/>
                      <a:pt x="516" y="86"/>
                    </a:cubicBezTo>
                    <a:cubicBezTo>
                      <a:pt x="499" y="83"/>
                      <a:pt x="482" y="82"/>
                      <a:pt x="465" y="82"/>
                    </a:cubicBezTo>
                    <a:cubicBezTo>
                      <a:pt x="464" y="82"/>
                      <a:pt x="464" y="82"/>
                      <a:pt x="464" y="82"/>
                    </a:cubicBezTo>
                    <a:cubicBezTo>
                      <a:pt x="464" y="32"/>
                      <a:pt x="464" y="32"/>
                      <a:pt x="464" y="32"/>
                    </a:cubicBezTo>
                    <a:cubicBezTo>
                      <a:pt x="453" y="0"/>
                      <a:pt x="337" y="19"/>
                      <a:pt x="330" y="55"/>
                    </a:cubicBezTo>
                    <a:cubicBezTo>
                      <a:pt x="346" y="101"/>
                      <a:pt x="346" y="101"/>
                      <a:pt x="346" y="101"/>
                    </a:cubicBezTo>
                    <a:cubicBezTo>
                      <a:pt x="329" y="107"/>
                      <a:pt x="313" y="113"/>
                      <a:pt x="298" y="120"/>
                    </a:cubicBezTo>
                    <a:cubicBezTo>
                      <a:pt x="276" y="75"/>
                      <a:pt x="276" y="75"/>
                      <a:pt x="276" y="75"/>
                    </a:cubicBezTo>
                    <a:cubicBezTo>
                      <a:pt x="251" y="51"/>
                      <a:pt x="155" y="118"/>
                      <a:pt x="165" y="154"/>
                    </a:cubicBezTo>
                    <a:cubicBezTo>
                      <a:pt x="199" y="189"/>
                      <a:pt x="199" y="189"/>
                      <a:pt x="199" y="189"/>
                    </a:cubicBezTo>
                    <a:cubicBezTo>
                      <a:pt x="187" y="201"/>
                      <a:pt x="175" y="214"/>
                      <a:pt x="164" y="227"/>
                    </a:cubicBezTo>
                    <a:cubicBezTo>
                      <a:pt x="125" y="196"/>
                      <a:pt x="125" y="196"/>
                      <a:pt x="125" y="196"/>
                    </a:cubicBezTo>
                    <a:cubicBezTo>
                      <a:pt x="92" y="185"/>
                      <a:pt x="35" y="287"/>
                      <a:pt x="59" y="315"/>
                    </a:cubicBezTo>
                    <a:cubicBezTo>
                      <a:pt x="105" y="332"/>
                      <a:pt x="105" y="332"/>
                      <a:pt x="105" y="332"/>
                    </a:cubicBezTo>
                    <a:cubicBezTo>
                      <a:pt x="99" y="348"/>
                      <a:pt x="94" y="364"/>
                      <a:pt x="90" y="381"/>
                    </a:cubicBezTo>
                    <a:cubicBezTo>
                      <a:pt x="41" y="370"/>
                      <a:pt x="41" y="370"/>
                      <a:pt x="41" y="370"/>
                    </a:cubicBezTo>
                    <a:cubicBezTo>
                      <a:pt x="7" y="374"/>
                      <a:pt x="0" y="491"/>
                      <a:pt x="34" y="506"/>
                    </a:cubicBezTo>
                    <a:cubicBezTo>
                      <a:pt x="82" y="501"/>
                      <a:pt x="82" y="501"/>
                      <a:pt x="82" y="501"/>
                    </a:cubicBezTo>
                    <a:cubicBezTo>
                      <a:pt x="84" y="519"/>
                      <a:pt x="87" y="536"/>
                      <a:pt x="90" y="552"/>
                    </a:cubicBezTo>
                    <a:cubicBezTo>
                      <a:pt x="41" y="564"/>
                      <a:pt x="41" y="564"/>
                      <a:pt x="41" y="564"/>
                    </a:cubicBezTo>
                    <a:cubicBezTo>
                      <a:pt x="12" y="582"/>
                      <a:pt x="57" y="691"/>
                      <a:pt x="94" y="689"/>
                    </a:cubicBezTo>
                    <a:cubicBezTo>
                      <a:pt x="135" y="664"/>
                      <a:pt x="135" y="664"/>
                      <a:pt x="135" y="664"/>
                    </a:cubicBezTo>
                    <a:cubicBezTo>
                      <a:pt x="144" y="678"/>
                      <a:pt x="154" y="693"/>
                      <a:pt x="165" y="706"/>
                    </a:cubicBezTo>
                    <a:cubicBezTo>
                      <a:pt x="125" y="738"/>
                      <a:pt x="125" y="738"/>
                      <a:pt x="125" y="738"/>
                    </a:cubicBezTo>
                    <a:cubicBezTo>
                      <a:pt x="108" y="765"/>
                      <a:pt x="186" y="838"/>
                      <a:pt x="222" y="829"/>
                    </a:cubicBezTo>
                    <a:cubicBezTo>
                      <a:pt x="124" y="1896"/>
                      <a:pt x="124" y="1896"/>
                      <a:pt x="124" y="1896"/>
                    </a:cubicBezTo>
                    <a:cubicBezTo>
                      <a:pt x="290" y="1720"/>
                      <a:pt x="290" y="1720"/>
                      <a:pt x="290" y="1720"/>
                    </a:cubicBezTo>
                    <a:cubicBezTo>
                      <a:pt x="421" y="1923"/>
                      <a:pt x="421" y="1923"/>
                      <a:pt x="421" y="1923"/>
                    </a:cubicBezTo>
                    <a:cubicBezTo>
                      <a:pt x="472" y="1370"/>
                      <a:pt x="472" y="1370"/>
                      <a:pt x="472" y="1370"/>
                    </a:cubicBezTo>
                    <a:cubicBezTo>
                      <a:pt x="554" y="1898"/>
                      <a:pt x="554" y="1898"/>
                      <a:pt x="554" y="1898"/>
                    </a:cubicBezTo>
                    <a:cubicBezTo>
                      <a:pt x="672" y="1687"/>
                      <a:pt x="672" y="1687"/>
                      <a:pt x="672" y="1687"/>
                    </a:cubicBezTo>
                    <a:cubicBezTo>
                      <a:pt x="849" y="1852"/>
                      <a:pt x="849" y="1852"/>
                      <a:pt x="849" y="1852"/>
                    </a:cubicBezTo>
                    <a:cubicBezTo>
                      <a:pt x="694" y="856"/>
                      <a:pt x="694" y="856"/>
                      <a:pt x="694" y="856"/>
                    </a:cubicBezTo>
                    <a:cubicBezTo>
                      <a:pt x="729" y="841"/>
                      <a:pt x="771" y="803"/>
                      <a:pt x="764" y="778"/>
                    </a:cubicBezTo>
                    <a:cubicBezTo>
                      <a:pt x="730" y="743"/>
                      <a:pt x="730" y="743"/>
                      <a:pt x="730" y="743"/>
                    </a:cubicBezTo>
                    <a:cubicBezTo>
                      <a:pt x="743" y="731"/>
                      <a:pt x="755" y="719"/>
                      <a:pt x="765" y="705"/>
                    </a:cubicBezTo>
                    <a:cubicBezTo>
                      <a:pt x="805" y="737"/>
                      <a:pt x="805" y="737"/>
                      <a:pt x="805" y="737"/>
                    </a:cubicBezTo>
                    <a:cubicBezTo>
                      <a:pt x="837" y="748"/>
                      <a:pt x="894" y="645"/>
                      <a:pt x="870" y="618"/>
                    </a:cubicBezTo>
                    <a:cubicBezTo>
                      <a:pt x="824" y="601"/>
                      <a:pt x="824" y="601"/>
                      <a:pt x="824" y="601"/>
                    </a:cubicBezTo>
                    <a:cubicBezTo>
                      <a:pt x="830" y="585"/>
                      <a:pt x="835" y="568"/>
                      <a:pt x="839" y="551"/>
                    </a:cubicBezTo>
                    <a:cubicBezTo>
                      <a:pt x="888" y="562"/>
                      <a:pt x="888" y="562"/>
                      <a:pt x="888" y="562"/>
                    </a:cubicBezTo>
                    <a:cubicBezTo>
                      <a:pt x="922" y="558"/>
                      <a:pt x="930" y="441"/>
                      <a:pt x="896" y="4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 name="Freeform 52"/>
              <p:cNvSpPr>
                <a:spLocks noEditPoints="1"/>
              </p:cNvSpPr>
              <p:nvPr/>
            </p:nvSpPr>
            <p:spPr bwMode="auto">
              <a:xfrm>
                <a:off x="8205564" y="3415197"/>
                <a:ext cx="817225" cy="591178"/>
              </a:xfrm>
              <a:custGeom>
                <a:avLst/>
                <a:gdLst>
                  <a:gd name="T0" fmla="*/ 1540 w 1540"/>
                  <a:gd name="T1" fmla="*/ 456 h 1116"/>
                  <a:gd name="T2" fmla="*/ 1408 w 1540"/>
                  <a:gd name="T3" fmla="*/ 1116 h 1116"/>
                  <a:gd name="T4" fmla="*/ 0 w 1540"/>
                  <a:gd name="T5" fmla="*/ 981 h 1116"/>
                  <a:gd name="T6" fmla="*/ 684 w 1540"/>
                  <a:gd name="T7" fmla="*/ 456 h 1116"/>
                  <a:gd name="T8" fmla="*/ 630 w 1540"/>
                  <a:gd name="T9" fmla="*/ 592 h 1116"/>
                  <a:gd name="T10" fmla="*/ 632 w 1540"/>
                  <a:gd name="T11" fmla="*/ 677 h 1116"/>
                  <a:gd name="T12" fmla="*/ 634 w 1540"/>
                  <a:gd name="T13" fmla="*/ 688 h 1116"/>
                  <a:gd name="T14" fmla="*/ 640 w 1540"/>
                  <a:gd name="T15" fmla="*/ 709 h 1116"/>
                  <a:gd name="T16" fmla="*/ 643 w 1540"/>
                  <a:gd name="T17" fmla="*/ 723 h 1116"/>
                  <a:gd name="T18" fmla="*/ 668 w 1540"/>
                  <a:gd name="T19" fmla="*/ 776 h 1116"/>
                  <a:gd name="T20" fmla="*/ 677 w 1540"/>
                  <a:gd name="T21" fmla="*/ 791 h 1116"/>
                  <a:gd name="T22" fmla="*/ 692 w 1540"/>
                  <a:gd name="T23" fmla="*/ 814 h 1116"/>
                  <a:gd name="T24" fmla="*/ 696 w 1540"/>
                  <a:gd name="T25" fmla="*/ 819 h 1116"/>
                  <a:gd name="T26" fmla="*/ 700 w 1540"/>
                  <a:gd name="T27" fmla="*/ 825 h 1116"/>
                  <a:gd name="T28" fmla="*/ 709 w 1540"/>
                  <a:gd name="T29" fmla="*/ 833 h 1116"/>
                  <a:gd name="T30" fmla="*/ 716 w 1540"/>
                  <a:gd name="T31" fmla="*/ 838 h 1116"/>
                  <a:gd name="T32" fmla="*/ 736 w 1540"/>
                  <a:gd name="T33" fmla="*/ 857 h 1116"/>
                  <a:gd name="T34" fmla="*/ 747 w 1540"/>
                  <a:gd name="T35" fmla="*/ 866 h 1116"/>
                  <a:gd name="T36" fmla="*/ 786 w 1540"/>
                  <a:gd name="T37" fmla="*/ 890 h 1116"/>
                  <a:gd name="T38" fmla="*/ 795 w 1540"/>
                  <a:gd name="T39" fmla="*/ 895 h 1116"/>
                  <a:gd name="T40" fmla="*/ 923 w 1540"/>
                  <a:gd name="T41" fmla="*/ 924 h 1116"/>
                  <a:gd name="T42" fmla="*/ 1132 w 1540"/>
                  <a:gd name="T43" fmla="*/ 838 h 1116"/>
                  <a:gd name="T44" fmla="*/ 1219 w 1540"/>
                  <a:gd name="T45" fmla="*/ 629 h 1116"/>
                  <a:gd name="T46" fmla="*/ 1163 w 1540"/>
                  <a:gd name="T47" fmla="*/ 456 h 1116"/>
                  <a:gd name="T48" fmla="*/ 741 w 1540"/>
                  <a:gd name="T49" fmla="*/ 120 h 1116"/>
                  <a:gd name="T50" fmla="*/ 284 w 1540"/>
                  <a:gd name="T51" fmla="*/ 0 h 1116"/>
                  <a:gd name="T52" fmla="*/ 130 w 1540"/>
                  <a:gd name="T53" fmla="*/ 120 h 1116"/>
                  <a:gd name="T54" fmla="*/ 0 w 1540"/>
                  <a:gd name="T55" fmla="*/ 424 h 1116"/>
                  <a:gd name="T56" fmla="*/ 715 w 1540"/>
                  <a:gd name="T57" fmla="*/ 418 h 1116"/>
                  <a:gd name="T58" fmla="*/ 923 w 1540"/>
                  <a:gd name="T59" fmla="*/ 333 h 1116"/>
                  <a:gd name="T60" fmla="*/ 1132 w 1540"/>
                  <a:gd name="T61" fmla="*/ 419 h 1116"/>
                  <a:gd name="T62" fmla="*/ 1540 w 1540"/>
                  <a:gd name="T63" fmla="*/ 424 h 1116"/>
                  <a:gd name="T64" fmla="*/ 1413 w 1540"/>
                  <a:gd name="T65" fmla="*/ 120 h 1116"/>
                  <a:gd name="T66" fmla="*/ 700 w 1540"/>
                  <a:gd name="T67" fmla="*/ 630 h 1116"/>
                  <a:gd name="T68" fmla="*/ 922 w 1540"/>
                  <a:gd name="T69" fmla="*/ 852 h 1116"/>
                  <a:gd name="T70" fmla="*/ 936 w 1540"/>
                  <a:gd name="T71" fmla="*/ 851 h 1116"/>
                  <a:gd name="T72" fmla="*/ 967 w 1540"/>
                  <a:gd name="T73" fmla="*/ 847 h 1116"/>
                  <a:gd name="T74" fmla="*/ 980 w 1540"/>
                  <a:gd name="T75" fmla="*/ 844 h 1116"/>
                  <a:gd name="T76" fmla="*/ 1144 w 1540"/>
                  <a:gd name="T77" fmla="*/ 630 h 1116"/>
                  <a:gd name="T78" fmla="*/ 1118 w 1540"/>
                  <a:gd name="T79" fmla="*/ 527 h 1116"/>
                  <a:gd name="T80" fmla="*/ 1112 w 1540"/>
                  <a:gd name="T81" fmla="*/ 516 h 1116"/>
                  <a:gd name="T82" fmla="*/ 1107 w 1540"/>
                  <a:gd name="T83" fmla="*/ 508 h 1116"/>
                  <a:gd name="T84" fmla="*/ 1061 w 1540"/>
                  <a:gd name="T85" fmla="*/ 456 h 1116"/>
                  <a:gd name="T86" fmla="*/ 1061 w 1540"/>
                  <a:gd name="T87" fmla="*/ 456 h 1116"/>
                  <a:gd name="T88" fmla="*/ 1021 w 1540"/>
                  <a:gd name="T89" fmla="*/ 431 h 1116"/>
                  <a:gd name="T90" fmla="*/ 1021 w 1540"/>
                  <a:gd name="T91" fmla="*/ 431 h 1116"/>
                  <a:gd name="T92" fmla="*/ 922 w 1540"/>
                  <a:gd name="T93" fmla="*/ 408 h 1116"/>
                  <a:gd name="T94" fmla="*/ 783 w 1540"/>
                  <a:gd name="T95" fmla="*/ 457 h 1116"/>
                  <a:gd name="T96" fmla="*/ 735 w 1540"/>
                  <a:gd name="T97" fmla="*/ 508 h 1116"/>
                  <a:gd name="T98" fmla="*/ 728 w 1540"/>
                  <a:gd name="T99" fmla="*/ 516 h 1116"/>
                  <a:gd name="T100" fmla="*/ 726 w 1540"/>
                  <a:gd name="T101" fmla="*/ 527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40" h="1116">
                    <a:moveTo>
                      <a:pt x="1163" y="456"/>
                    </a:moveTo>
                    <a:cubicBezTo>
                      <a:pt x="1540" y="456"/>
                      <a:pt x="1540" y="456"/>
                      <a:pt x="1540" y="456"/>
                    </a:cubicBezTo>
                    <a:cubicBezTo>
                      <a:pt x="1540" y="981"/>
                      <a:pt x="1540" y="981"/>
                      <a:pt x="1540" y="981"/>
                    </a:cubicBezTo>
                    <a:cubicBezTo>
                      <a:pt x="1540" y="1055"/>
                      <a:pt x="1482" y="1116"/>
                      <a:pt x="1408" y="1116"/>
                    </a:cubicBezTo>
                    <a:cubicBezTo>
                      <a:pt x="136" y="1116"/>
                      <a:pt x="136" y="1116"/>
                      <a:pt x="136" y="1116"/>
                    </a:cubicBezTo>
                    <a:cubicBezTo>
                      <a:pt x="61" y="1116"/>
                      <a:pt x="0" y="1055"/>
                      <a:pt x="0" y="981"/>
                    </a:cubicBezTo>
                    <a:cubicBezTo>
                      <a:pt x="0" y="456"/>
                      <a:pt x="0" y="456"/>
                      <a:pt x="0" y="456"/>
                    </a:cubicBezTo>
                    <a:cubicBezTo>
                      <a:pt x="684" y="456"/>
                      <a:pt x="684" y="456"/>
                      <a:pt x="684" y="456"/>
                    </a:cubicBezTo>
                    <a:cubicBezTo>
                      <a:pt x="671" y="476"/>
                      <a:pt x="660" y="493"/>
                      <a:pt x="651" y="514"/>
                    </a:cubicBezTo>
                    <a:cubicBezTo>
                      <a:pt x="641" y="539"/>
                      <a:pt x="634" y="565"/>
                      <a:pt x="630" y="592"/>
                    </a:cubicBezTo>
                    <a:cubicBezTo>
                      <a:pt x="629" y="604"/>
                      <a:pt x="628" y="617"/>
                      <a:pt x="628" y="629"/>
                    </a:cubicBezTo>
                    <a:cubicBezTo>
                      <a:pt x="628" y="645"/>
                      <a:pt x="630" y="661"/>
                      <a:pt x="632" y="677"/>
                    </a:cubicBezTo>
                    <a:cubicBezTo>
                      <a:pt x="633" y="679"/>
                      <a:pt x="633" y="682"/>
                      <a:pt x="634" y="684"/>
                    </a:cubicBezTo>
                    <a:cubicBezTo>
                      <a:pt x="634" y="685"/>
                      <a:pt x="634" y="687"/>
                      <a:pt x="634" y="688"/>
                    </a:cubicBezTo>
                    <a:cubicBezTo>
                      <a:pt x="636" y="695"/>
                      <a:pt x="640" y="702"/>
                      <a:pt x="640" y="709"/>
                    </a:cubicBezTo>
                    <a:cubicBezTo>
                      <a:pt x="640" y="709"/>
                      <a:pt x="640" y="709"/>
                      <a:pt x="640" y="709"/>
                    </a:cubicBezTo>
                    <a:cubicBezTo>
                      <a:pt x="640" y="712"/>
                      <a:pt x="641" y="714"/>
                      <a:pt x="642" y="716"/>
                    </a:cubicBezTo>
                    <a:cubicBezTo>
                      <a:pt x="642" y="719"/>
                      <a:pt x="642" y="721"/>
                      <a:pt x="643" y="723"/>
                    </a:cubicBezTo>
                    <a:cubicBezTo>
                      <a:pt x="646" y="730"/>
                      <a:pt x="649" y="737"/>
                      <a:pt x="652" y="744"/>
                    </a:cubicBezTo>
                    <a:cubicBezTo>
                      <a:pt x="656" y="755"/>
                      <a:pt x="664" y="766"/>
                      <a:pt x="668" y="776"/>
                    </a:cubicBezTo>
                    <a:cubicBezTo>
                      <a:pt x="668" y="776"/>
                      <a:pt x="668" y="776"/>
                      <a:pt x="668" y="776"/>
                    </a:cubicBezTo>
                    <a:cubicBezTo>
                      <a:pt x="668" y="781"/>
                      <a:pt x="674" y="786"/>
                      <a:pt x="677" y="791"/>
                    </a:cubicBezTo>
                    <a:cubicBezTo>
                      <a:pt x="681" y="797"/>
                      <a:pt x="684" y="803"/>
                      <a:pt x="688" y="808"/>
                    </a:cubicBezTo>
                    <a:cubicBezTo>
                      <a:pt x="690" y="810"/>
                      <a:pt x="692" y="812"/>
                      <a:pt x="692" y="814"/>
                    </a:cubicBezTo>
                    <a:cubicBezTo>
                      <a:pt x="692" y="814"/>
                      <a:pt x="692" y="814"/>
                      <a:pt x="692" y="814"/>
                    </a:cubicBezTo>
                    <a:cubicBezTo>
                      <a:pt x="692" y="816"/>
                      <a:pt x="696" y="818"/>
                      <a:pt x="696" y="819"/>
                    </a:cubicBezTo>
                    <a:cubicBezTo>
                      <a:pt x="696" y="819"/>
                      <a:pt x="696" y="819"/>
                      <a:pt x="696" y="819"/>
                    </a:cubicBezTo>
                    <a:cubicBezTo>
                      <a:pt x="700" y="821"/>
                      <a:pt x="700" y="823"/>
                      <a:pt x="700" y="825"/>
                    </a:cubicBezTo>
                    <a:cubicBezTo>
                      <a:pt x="700" y="825"/>
                      <a:pt x="700" y="825"/>
                      <a:pt x="700" y="825"/>
                    </a:cubicBezTo>
                    <a:cubicBezTo>
                      <a:pt x="708" y="828"/>
                      <a:pt x="707" y="830"/>
                      <a:pt x="709" y="833"/>
                    </a:cubicBezTo>
                    <a:cubicBezTo>
                      <a:pt x="711" y="834"/>
                      <a:pt x="716" y="836"/>
                      <a:pt x="716" y="838"/>
                    </a:cubicBezTo>
                    <a:cubicBezTo>
                      <a:pt x="716" y="838"/>
                      <a:pt x="716" y="838"/>
                      <a:pt x="716" y="838"/>
                    </a:cubicBezTo>
                    <a:cubicBezTo>
                      <a:pt x="716" y="842"/>
                      <a:pt x="724" y="846"/>
                      <a:pt x="728" y="850"/>
                    </a:cubicBezTo>
                    <a:cubicBezTo>
                      <a:pt x="731" y="852"/>
                      <a:pt x="733" y="855"/>
                      <a:pt x="736" y="857"/>
                    </a:cubicBezTo>
                    <a:cubicBezTo>
                      <a:pt x="738" y="859"/>
                      <a:pt x="740" y="860"/>
                      <a:pt x="741" y="862"/>
                    </a:cubicBezTo>
                    <a:cubicBezTo>
                      <a:pt x="743" y="863"/>
                      <a:pt x="745" y="864"/>
                      <a:pt x="747" y="866"/>
                    </a:cubicBezTo>
                    <a:cubicBezTo>
                      <a:pt x="748" y="867"/>
                      <a:pt x="749" y="867"/>
                      <a:pt x="750" y="868"/>
                    </a:cubicBezTo>
                    <a:cubicBezTo>
                      <a:pt x="761" y="876"/>
                      <a:pt x="773" y="884"/>
                      <a:pt x="786" y="890"/>
                    </a:cubicBezTo>
                    <a:cubicBezTo>
                      <a:pt x="787" y="891"/>
                      <a:pt x="788" y="892"/>
                      <a:pt x="789" y="892"/>
                    </a:cubicBezTo>
                    <a:cubicBezTo>
                      <a:pt x="791" y="893"/>
                      <a:pt x="793" y="894"/>
                      <a:pt x="795" y="895"/>
                    </a:cubicBezTo>
                    <a:cubicBezTo>
                      <a:pt x="800" y="897"/>
                      <a:pt x="804" y="899"/>
                      <a:pt x="808" y="901"/>
                    </a:cubicBezTo>
                    <a:cubicBezTo>
                      <a:pt x="845" y="917"/>
                      <a:pt x="884" y="924"/>
                      <a:pt x="923" y="924"/>
                    </a:cubicBezTo>
                    <a:cubicBezTo>
                      <a:pt x="963" y="924"/>
                      <a:pt x="1002" y="917"/>
                      <a:pt x="1038" y="901"/>
                    </a:cubicBezTo>
                    <a:cubicBezTo>
                      <a:pt x="1074" y="886"/>
                      <a:pt x="1105" y="865"/>
                      <a:pt x="1132" y="838"/>
                    </a:cubicBezTo>
                    <a:cubicBezTo>
                      <a:pt x="1159" y="811"/>
                      <a:pt x="1181" y="779"/>
                      <a:pt x="1196" y="744"/>
                    </a:cubicBezTo>
                    <a:cubicBezTo>
                      <a:pt x="1211" y="707"/>
                      <a:pt x="1219" y="669"/>
                      <a:pt x="1219" y="629"/>
                    </a:cubicBezTo>
                    <a:cubicBezTo>
                      <a:pt x="1219" y="589"/>
                      <a:pt x="1211" y="551"/>
                      <a:pt x="1196" y="514"/>
                    </a:cubicBezTo>
                    <a:cubicBezTo>
                      <a:pt x="1187" y="493"/>
                      <a:pt x="1176" y="476"/>
                      <a:pt x="1163" y="456"/>
                    </a:cubicBezTo>
                    <a:close/>
                    <a:moveTo>
                      <a:pt x="1413" y="120"/>
                    </a:moveTo>
                    <a:cubicBezTo>
                      <a:pt x="741" y="120"/>
                      <a:pt x="741" y="120"/>
                      <a:pt x="741" y="120"/>
                    </a:cubicBezTo>
                    <a:cubicBezTo>
                      <a:pt x="621" y="0"/>
                      <a:pt x="621" y="0"/>
                      <a:pt x="621" y="0"/>
                    </a:cubicBezTo>
                    <a:cubicBezTo>
                      <a:pt x="284" y="0"/>
                      <a:pt x="284" y="0"/>
                      <a:pt x="284" y="0"/>
                    </a:cubicBezTo>
                    <a:cubicBezTo>
                      <a:pt x="164" y="120"/>
                      <a:pt x="164" y="120"/>
                      <a:pt x="164" y="120"/>
                    </a:cubicBezTo>
                    <a:cubicBezTo>
                      <a:pt x="130" y="120"/>
                      <a:pt x="130" y="120"/>
                      <a:pt x="130" y="120"/>
                    </a:cubicBezTo>
                    <a:cubicBezTo>
                      <a:pt x="58" y="120"/>
                      <a:pt x="0" y="177"/>
                      <a:pt x="0" y="248"/>
                    </a:cubicBezTo>
                    <a:cubicBezTo>
                      <a:pt x="0" y="424"/>
                      <a:pt x="0" y="424"/>
                      <a:pt x="0" y="424"/>
                    </a:cubicBezTo>
                    <a:cubicBezTo>
                      <a:pt x="708" y="424"/>
                      <a:pt x="708" y="424"/>
                      <a:pt x="708" y="424"/>
                    </a:cubicBezTo>
                    <a:cubicBezTo>
                      <a:pt x="710" y="416"/>
                      <a:pt x="712" y="421"/>
                      <a:pt x="715" y="418"/>
                    </a:cubicBezTo>
                    <a:cubicBezTo>
                      <a:pt x="742" y="391"/>
                      <a:pt x="773" y="372"/>
                      <a:pt x="808" y="357"/>
                    </a:cubicBezTo>
                    <a:cubicBezTo>
                      <a:pt x="845" y="341"/>
                      <a:pt x="884" y="333"/>
                      <a:pt x="923" y="333"/>
                    </a:cubicBezTo>
                    <a:cubicBezTo>
                      <a:pt x="963" y="333"/>
                      <a:pt x="1002" y="341"/>
                      <a:pt x="1038" y="356"/>
                    </a:cubicBezTo>
                    <a:cubicBezTo>
                      <a:pt x="1074" y="371"/>
                      <a:pt x="1105" y="391"/>
                      <a:pt x="1132" y="419"/>
                    </a:cubicBezTo>
                    <a:cubicBezTo>
                      <a:pt x="1135" y="421"/>
                      <a:pt x="1137" y="416"/>
                      <a:pt x="1139" y="424"/>
                    </a:cubicBezTo>
                    <a:cubicBezTo>
                      <a:pt x="1540" y="424"/>
                      <a:pt x="1540" y="424"/>
                      <a:pt x="1540" y="424"/>
                    </a:cubicBezTo>
                    <a:cubicBezTo>
                      <a:pt x="1540" y="248"/>
                      <a:pt x="1540" y="248"/>
                      <a:pt x="1540" y="248"/>
                    </a:cubicBezTo>
                    <a:cubicBezTo>
                      <a:pt x="1540" y="177"/>
                      <a:pt x="1485" y="120"/>
                      <a:pt x="1413" y="120"/>
                    </a:cubicBezTo>
                    <a:close/>
                    <a:moveTo>
                      <a:pt x="701" y="614"/>
                    </a:moveTo>
                    <a:cubicBezTo>
                      <a:pt x="700" y="619"/>
                      <a:pt x="700" y="624"/>
                      <a:pt x="700" y="630"/>
                    </a:cubicBezTo>
                    <a:cubicBezTo>
                      <a:pt x="700" y="636"/>
                      <a:pt x="700" y="641"/>
                      <a:pt x="701" y="647"/>
                    </a:cubicBezTo>
                    <a:cubicBezTo>
                      <a:pt x="709" y="761"/>
                      <a:pt x="805" y="852"/>
                      <a:pt x="922" y="852"/>
                    </a:cubicBezTo>
                    <a:cubicBezTo>
                      <a:pt x="925" y="852"/>
                      <a:pt x="928" y="852"/>
                      <a:pt x="931" y="851"/>
                    </a:cubicBezTo>
                    <a:cubicBezTo>
                      <a:pt x="932" y="851"/>
                      <a:pt x="934" y="851"/>
                      <a:pt x="936" y="851"/>
                    </a:cubicBezTo>
                    <a:cubicBezTo>
                      <a:pt x="945" y="851"/>
                      <a:pt x="953" y="850"/>
                      <a:pt x="961" y="848"/>
                    </a:cubicBezTo>
                    <a:cubicBezTo>
                      <a:pt x="963" y="848"/>
                      <a:pt x="965" y="848"/>
                      <a:pt x="967" y="847"/>
                    </a:cubicBezTo>
                    <a:cubicBezTo>
                      <a:pt x="968" y="847"/>
                      <a:pt x="970" y="846"/>
                      <a:pt x="972" y="846"/>
                    </a:cubicBezTo>
                    <a:cubicBezTo>
                      <a:pt x="975" y="845"/>
                      <a:pt x="977" y="845"/>
                      <a:pt x="980" y="844"/>
                    </a:cubicBezTo>
                    <a:cubicBezTo>
                      <a:pt x="1069" y="820"/>
                      <a:pt x="1136" y="742"/>
                      <a:pt x="1143" y="647"/>
                    </a:cubicBezTo>
                    <a:cubicBezTo>
                      <a:pt x="1144" y="641"/>
                      <a:pt x="1144" y="636"/>
                      <a:pt x="1144" y="630"/>
                    </a:cubicBezTo>
                    <a:cubicBezTo>
                      <a:pt x="1144" y="624"/>
                      <a:pt x="1144" y="619"/>
                      <a:pt x="1143" y="614"/>
                    </a:cubicBezTo>
                    <a:cubicBezTo>
                      <a:pt x="1141" y="582"/>
                      <a:pt x="1132" y="553"/>
                      <a:pt x="1118" y="527"/>
                    </a:cubicBezTo>
                    <a:cubicBezTo>
                      <a:pt x="1118" y="526"/>
                      <a:pt x="1117" y="525"/>
                      <a:pt x="1117" y="524"/>
                    </a:cubicBezTo>
                    <a:cubicBezTo>
                      <a:pt x="1115" y="521"/>
                      <a:pt x="1112" y="519"/>
                      <a:pt x="1112" y="516"/>
                    </a:cubicBezTo>
                    <a:cubicBezTo>
                      <a:pt x="1112" y="516"/>
                      <a:pt x="1112" y="516"/>
                      <a:pt x="1112" y="516"/>
                    </a:cubicBezTo>
                    <a:cubicBezTo>
                      <a:pt x="1112" y="513"/>
                      <a:pt x="1109" y="511"/>
                      <a:pt x="1107" y="508"/>
                    </a:cubicBezTo>
                    <a:cubicBezTo>
                      <a:pt x="1106" y="506"/>
                      <a:pt x="1105" y="505"/>
                      <a:pt x="1104" y="503"/>
                    </a:cubicBezTo>
                    <a:cubicBezTo>
                      <a:pt x="1092" y="486"/>
                      <a:pt x="1077" y="470"/>
                      <a:pt x="1061" y="456"/>
                    </a:cubicBezTo>
                    <a:cubicBezTo>
                      <a:pt x="1061" y="456"/>
                      <a:pt x="1061" y="456"/>
                      <a:pt x="1061" y="456"/>
                    </a:cubicBezTo>
                    <a:cubicBezTo>
                      <a:pt x="1061" y="456"/>
                      <a:pt x="1061" y="456"/>
                      <a:pt x="1061" y="456"/>
                    </a:cubicBezTo>
                    <a:cubicBezTo>
                      <a:pt x="1061" y="456"/>
                      <a:pt x="1061" y="456"/>
                      <a:pt x="1061" y="456"/>
                    </a:cubicBezTo>
                    <a:cubicBezTo>
                      <a:pt x="1048" y="446"/>
                      <a:pt x="1035" y="438"/>
                      <a:pt x="1021" y="431"/>
                    </a:cubicBezTo>
                    <a:cubicBezTo>
                      <a:pt x="1023" y="432"/>
                      <a:pt x="1024" y="433"/>
                      <a:pt x="1026" y="434"/>
                    </a:cubicBezTo>
                    <a:cubicBezTo>
                      <a:pt x="1024" y="433"/>
                      <a:pt x="1023" y="432"/>
                      <a:pt x="1021" y="431"/>
                    </a:cubicBezTo>
                    <a:cubicBezTo>
                      <a:pt x="1019" y="430"/>
                      <a:pt x="1017" y="429"/>
                      <a:pt x="1015" y="428"/>
                    </a:cubicBezTo>
                    <a:cubicBezTo>
                      <a:pt x="986" y="415"/>
                      <a:pt x="955" y="408"/>
                      <a:pt x="922" y="408"/>
                    </a:cubicBezTo>
                    <a:cubicBezTo>
                      <a:pt x="889" y="408"/>
                      <a:pt x="857" y="415"/>
                      <a:pt x="829" y="428"/>
                    </a:cubicBezTo>
                    <a:cubicBezTo>
                      <a:pt x="812" y="436"/>
                      <a:pt x="797" y="445"/>
                      <a:pt x="783" y="457"/>
                    </a:cubicBezTo>
                    <a:cubicBezTo>
                      <a:pt x="766" y="470"/>
                      <a:pt x="751" y="486"/>
                      <a:pt x="739" y="503"/>
                    </a:cubicBezTo>
                    <a:cubicBezTo>
                      <a:pt x="738" y="505"/>
                      <a:pt x="736" y="506"/>
                      <a:pt x="735" y="508"/>
                    </a:cubicBezTo>
                    <a:cubicBezTo>
                      <a:pt x="733" y="511"/>
                      <a:pt x="728" y="513"/>
                      <a:pt x="728" y="516"/>
                    </a:cubicBezTo>
                    <a:cubicBezTo>
                      <a:pt x="728" y="516"/>
                      <a:pt x="728" y="516"/>
                      <a:pt x="728" y="516"/>
                    </a:cubicBezTo>
                    <a:cubicBezTo>
                      <a:pt x="728" y="519"/>
                      <a:pt x="727" y="521"/>
                      <a:pt x="725" y="524"/>
                    </a:cubicBezTo>
                    <a:cubicBezTo>
                      <a:pt x="725" y="525"/>
                      <a:pt x="726" y="526"/>
                      <a:pt x="726" y="527"/>
                    </a:cubicBezTo>
                    <a:cubicBezTo>
                      <a:pt x="712" y="553"/>
                      <a:pt x="703" y="582"/>
                      <a:pt x="701" y="6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 name="Freeform 53"/>
              <p:cNvSpPr>
                <a:spLocks noEditPoints="1"/>
              </p:cNvSpPr>
              <p:nvPr/>
            </p:nvSpPr>
            <p:spPr bwMode="auto">
              <a:xfrm>
                <a:off x="8792840" y="2307818"/>
                <a:ext cx="450143" cy="744199"/>
              </a:xfrm>
              <a:custGeom>
                <a:avLst/>
                <a:gdLst>
                  <a:gd name="T0" fmla="*/ 686 w 848"/>
                  <a:gd name="T1" fmla="*/ 759 h 1405"/>
                  <a:gd name="T2" fmla="*/ 576 w 848"/>
                  <a:gd name="T3" fmla="*/ 1051 h 1405"/>
                  <a:gd name="T4" fmla="*/ 423 w 848"/>
                  <a:gd name="T5" fmla="*/ 1051 h 1405"/>
                  <a:gd name="T6" fmla="*/ 271 w 848"/>
                  <a:gd name="T7" fmla="*/ 1051 h 1405"/>
                  <a:gd name="T8" fmla="*/ 162 w 848"/>
                  <a:gd name="T9" fmla="*/ 759 h 1405"/>
                  <a:gd name="T10" fmla="*/ 18 w 848"/>
                  <a:gd name="T11" fmla="*/ 365 h 1405"/>
                  <a:gd name="T12" fmla="*/ 176 w 848"/>
                  <a:gd name="T13" fmla="*/ 76 h 1405"/>
                  <a:gd name="T14" fmla="*/ 423 w 848"/>
                  <a:gd name="T15" fmla="*/ 0 h 1405"/>
                  <a:gd name="T16" fmla="*/ 671 w 848"/>
                  <a:gd name="T17" fmla="*/ 76 h 1405"/>
                  <a:gd name="T18" fmla="*/ 829 w 848"/>
                  <a:gd name="T19" fmla="*/ 365 h 1405"/>
                  <a:gd name="T20" fmla="*/ 686 w 848"/>
                  <a:gd name="T21" fmla="*/ 759 h 1405"/>
                  <a:gd name="T22" fmla="*/ 572 w 848"/>
                  <a:gd name="T23" fmla="*/ 1079 h 1405"/>
                  <a:gd name="T24" fmla="*/ 275 w 848"/>
                  <a:gd name="T25" fmla="*/ 1079 h 1405"/>
                  <a:gd name="T26" fmla="*/ 265 w 848"/>
                  <a:gd name="T27" fmla="*/ 1094 h 1405"/>
                  <a:gd name="T28" fmla="*/ 265 w 848"/>
                  <a:gd name="T29" fmla="*/ 1128 h 1405"/>
                  <a:gd name="T30" fmla="*/ 275 w 848"/>
                  <a:gd name="T31" fmla="*/ 1143 h 1405"/>
                  <a:gd name="T32" fmla="*/ 301 w 848"/>
                  <a:gd name="T33" fmla="*/ 1143 h 1405"/>
                  <a:gd name="T34" fmla="*/ 301 w 848"/>
                  <a:gd name="T35" fmla="*/ 1167 h 1405"/>
                  <a:gd name="T36" fmla="*/ 289 w 848"/>
                  <a:gd name="T37" fmla="*/ 1167 h 1405"/>
                  <a:gd name="T38" fmla="*/ 281 w 848"/>
                  <a:gd name="T39" fmla="*/ 1177 h 1405"/>
                  <a:gd name="T40" fmla="*/ 281 w 848"/>
                  <a:gd name="T41" fmla="*/ 1192 h 1405"/>
                  <a:gd name="T42" fmla="*/ 289 w 848"/>
                  <a:gd name="T43" fmla="*/ 1199 h 1405"/>
                  <a:gd name="T44" fmla="*/ 301 w 848"/>
                  <a:gd name="T45" fmla="*/ 1199 h 1405"/>
                  <a:gd name="T46" fmla="*/ 301 w 848"/>
                  <a:gd name="T47" fmla="*/ 1231 h 1405"/>
                  <a:gd name="T48" fmla="*/ 289 w 848"/>
                  <a:gd name="T49" fmla="*/ 1231 h 1405"/>
                  <a:gd name="T50" fmla="*/ 281 w 848"/>
                  <a:gd name="T51" fmla="*/ 1238 h 1405"/>
                  <a:gd name="T52" fmla="*/ 281 w 848"/>
                  <a:gd name="T53" fmla="*/ 1254 h 1405"/>
                  <a:gd name="T54" fmla="*/ 289 w 848"/>
                  <a:gd name="T55" fmla="*/ 1263 h 1405"/>
                  <a:gd name="T56" fmla="*/ 301 w 848"/>
                  <a:gd name="T57" fmla="*/ 1263 h 1405"/>
                  <a:gd name="T58" fmla="*/ 301 w 848"/>
                  <a:gd name="T59" fmla="*/ 1295 h 1405"/>
                  <a:gd name="T60" fmla="*/ 289 w 848"/>
                  <a:gd name="T61" fmla="*/ 1295 h 1405"/>
                  <a:gd name="T62" fmla="*/ 281 w 848"/>
                  <a:gd name="T63" fmla="*/ 1300 h 1405"/>
                  <a:gd name="T64" fmla="*/ 281 w 848"/>
                  <a:gd name="T65" fmla="*/ 1316 h 1405"/>
                  <a:gd name="T66" fmla="*/ 282 w 848"/>
                  <a:gd name="T67" fmla="*/ 1319 h 1405"/>
                  <a:gd name="T68" fmla="*/ 277 w 848"/>
                  <a:gd name="T69" fmla="*/ 1319 h 1405"/>
                  <a:gd name="T70" fmla="*/ 293 w 848"/>
                  <a:gd name="T71" fmla="*/ 1347 h 1405"/>
                  <a:gd name="T72" fmla="*/ 402 w 848"/>
                  <a:gd name="T73" fmla="*/ 1399 h 1405"/>
                  <a:gd name="T74" fmla="*/ 428 w 848"/>
                  <a:gd name="T75" fmla="*/ 1405 h 1405"/>
                  <a:gd name="T76" fmla="*/ 452 w 848"/>
                  <a:gd name="T77" fmla="*/ 1399 h 1405"/>
                  <a:gd name="T78" fmla="*/ 560 w 848"/>
                  <a:gd name="T79" fmla="*/ 1345 h 1405"/>
                  <a:gd name="T80" fmla="*/ 572 w 848"/>
                  <a:gd name="T81" fmla="*/ 1320 h 1405"/>
                  <a:gd name="T82" fmla="*/ 567 w 848"/>
                  <a:gd name="T83" fmla="*/ 1320 h 1405"/>
                  <a:gd name="T84" fmla="*/ 569 w 848"/>
                  <a:gd name="T85" fmla="*/ 1316 h 1405"/>
                  <a:gd name="T86" fmla="*/ 569 w 848"/>
                  <a:gd name="T87" fmla="*/ 1300 h 1405"/>
                  <a:gd name="T88" fmla="*/ 560 w 848"/>
                  <a:gd name="T89" fmla="*/ 1295 h 1405"/>
                  <a:gd name="T90" fmla="*/ 557 w 848"/>
                  <a:gd name="T91" fmla="*/ 1295 h 1405"/>
                  <a:gd name="T92" fmla="*/ 557 w 848"/>
                  <a:gd name="T93" fmla="*/ 1263 h 1405"/>
                  <a:gd name="T94" fmla="*/ 560 w 848"/>
                  <a:gd name="T95" fmla="*/ 1263 h 1405"/>
                  <a:gd name="T96" fmla="*/ 569 w 848"/>
                  <a:gd name="T97" fmla="*/ 1254 h 1405"/>
                  <a:gd name="T98" fmla="*/ 569 w 848"/>
                  <a:gd name="T99" fmla="*/ 1238 h 1405"/>
                  <a:gd name="T100" fmla="*/ 560 w 848"/>
                  <a:gd name="T101" fmla="*/ 1231 h 1405"/>
                  <a:gd name="T102" fmla="*/ 557 w 848"/>
                  <a:gd name="T103" fmla="*/ 1231 h 1405"/>
                  <a:gd name="T104" fmla="*/ 557 w 848"/>
                  <a:gd name="T105" fmla="*/ 1199 h 1405"/>
                  <a:gd name="T106" fmla="*/ 560 w 848"/>
                  <a:gd name="T107" fmla="*/ 1199 h 1405"/>
                  <a:gd name="T108" fmla="*/ 569 w 848"/>
                  <a:gd name="T109" fmla="*/ 1192 h 1405"/>
                  <a:gd name="T110" fmla="*/ 569 w 848"/>
                  <a:gd name="T111" fmla="*/ 1177 h 1405"/>
                  <a:gd name="T112" fmla="*/ 560 w 848"/>
                  <a:gd name="T113" fmla="*/ 1167 h 1405"/>
                  <a:gd name="T114" fmla="*/ 557 w 848"/>
                  <a:gd name="T115" fmla="*/ 1167 h 1405"/>
                  <a:gd name="T116" fmla="*/ 557 w 848"/>
                  <a:gd name="T117" fmla="*/ 1143 h 1405"/>
                  <a:gd name="T118" fmla="*/ 572 w 848"/>
                  <a:gd name="T119" fmla="*/ 1143 h 1405"/>
                  <a:gd name="T120" fmla="*/ 581 w 848"/>
                  <a:gd name="T121" fmla="*/ 1128 h 1405"/>
                  <a:gd name="T122" fmla="*/ 581 w 848"/>
                  <a:gd name="T123" fmla="*/ 1094 h 1405"/>
                  <a:gd name="T124" fmla="*/ 572 w 848"/>
                  <a:gd name="T125" fmla="*/ 1079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8" h="1405">
                    <a:moveTo>
                      <a:pt x="686" y="759"/>
                    </a:moveTo>
                    <a:cubicBezTo>
                      <a:pt x="599" y="887"/>
                      <a:pt x="576" y="1051"/>
                      <a:pt x="576" y="1051"/>
                    </a:cubicBezTo>
                    <a:cubicBezTo>
                      <a:pt x="423" y="1051"/>
                      <a:pt x="423" y="1051"/>
                      <a:pt x="423" y="1051"/>
                    </a:cubicBezTo>
                    <a:cubicBezTo>
                      <a:pt x="271" y="1051"/>
                      <a:pt x="271" y="1051"/>
                      <a:pt x="271" y="1051"/>
                    </a:cubicBezTo>
                    <a:cubicBezTo>
                      <a:pt x="271" y="1051"/>
                      <a:pt x="249" y="887"/>
                      <a:pt x="162" y="759"/>
                    </a:cubicBezTo>
                    <a:cubicBezTo>
                      <a:pt x="162" y="759"/>
                      <a:pt x="0" y="508"/>
                      <a:pt x="18" y="365"/>
                    </a:cubicBezTo>
                    <a:cubicBezTo>
                      <a:pt x="18" y="365"/>
                      <a:pt x="18" y="190"/>
                      <a:pt x="176" y="76"/>
                    </a:cubicBezTo>
                    <a:cubicBezTo>
                      <a:pt x="176" y="76"/>
                      <a:pt x="264" y="1"/>
                      <a:pt x="423" y="0"/>
                    </a:cubicBezTo>
                    <a:cubicBezTo>
                      <a:pt x="583" y="1"/>
                      <a:pt x="671" y="76"/>
                      <a:pt x="671" y="76"/>
                    </a:cubicBezTo>
                    <a:cubicBezTo>
                      <a:pt x="829" y="190"/>
                      <a:pt x="829" y="365"/>
                      <a:pt x="829" y="365"/>
                    </a:cubicBezTo>
                    <a:cubicBezTo>
                      <a:pt x="848" y="508"/>
                      <a:pt x="686" y="759"/>
                      <a:pt x="686" y="759"/>
                    </a:cubicBezTo>
                    <a:close/>
                    <a:moveTo>
                      <a:pt x="572" y="1079"/>
                    </a:moveTo>
                    <a:cubicBezTo>
                      <a:pt x="275" y="1079"/>
                      <a:pt x="275" y="1079"/>
                      <a:pt x="275" y="1079"/>
                    </a:cubicBezTo>
                    <a:cubicBezTo>
                      <a:pt x="269" y="1079"/>
                      <a:pt x="265" y="1088"/>
                      <a:pt x="265" y="1094"/>
                    </a:cubicBezTo>
                    <a:cubicBezTo>
                      <a:pt x="265" y="1128"/>
                      <a:pt x="265" y="1128"/>
                      <a:pt x="265" y="1128"/>
                    </a:cubicBezTo>
                    <a:cubicBezTo>
                      <a:pt x="265" y="1134"/>
                      <a:pt x="269" y="1143"/>
                      <a:pt x="275" y="1143"/>
                    </a:cubicBezTo>
                    <a:cubicBezTo>
                      <a:pt x="301" y="1143"/>
                      <a:pt x="301" y="1143"/>
                      <a:pt x="301" y="1143"/>
                    </a:cubicBezTo>
                    <a:cubicBezTo>
                      <a:pt x="301" y="1167"/>
                      <a:pt x="301" y="1167"/>
                      <a:pt x="301" y="1167"/>
                    </a:cubicBezTo>
                    <a:cubicBezTo>
                      <a:pt x="289" y="1167"/>
                      <a:pt x="289" y="1167"/>
                      <a:pt x="289" y="1167"/>
                    </a:cubicBezTo>
                    <a:cubicBezTo>
                      <a:pt x="284" y="1167"/>
                      <a:pt x="281" y="1172"/>
                      <a:pt x="281" y="1177"/>
                    </a:cubicBezTo>
                    <a:cubicBezTo>
                      <a:pt x="281" y="1192"/>
                      <a:pt x="281" y="1192"/>
                      <a:pt x="281" y="1192"/>
                    </a:cubicBezTo>
                    <a:cubicBezTo>
                      <a:pt x="281" y="1197"/>
                      <a:pt x="284" y="1199"/>
                      <a:pt x="289" y="1199"/>
                    </a:cubicBezTo>
                    <a:cubicBezTo>
                      <a:pt x="301" y="1199"/>
                      <a:pt x="301" y="1199"/>
                      <a:pt x="301" y="1199"/>
                    </a:cubicBezTo>
                    <a:cubicBezTo>
                      <a:pt x="301" y="1231"/>
                      <a:pt x="301" y="1231"/>
                      <a:pt x="301" y="1231"/>
                    </a:cubicBezTo>
                    <a:cubicBezTo>
                      <a:pt x="289" y="1231"/>
                      <a:pt x="289" y="1231"/>
                      <a:pt x="289" y="1231"/>
                    </a:cubicBezTo>
                    <a:cubicBezTo>
                      <a:pt x="284" y="1231"/>
                      <a:pt x="281" y="1234"/>
                      <a:pt x="281" y="1238"/>
                    </a:cubicBezTo>
                    <a:cubicBezTo>
                      <a:pt x="281" y="1254"/>
                      <a:pt x="281" y="1254"/>
                      <a:pt x="281" y="1254"/>
                    </a:cubicBezTo>
                    <a:cubicBezTo>
                      <a:pt x="281" y="1259"/>
                      <a:pt x="284" y="1263"/>
                      <a:pt x="289" y="1263"/>
                    </a:cubicBezTo>
                    <a:cubicBezTo>
                      <a:pt x="301" y="1263"/>
                      <a:pt x="301" y="1263"/>
                      <a:pt x="301" y="1263"/>
                    </a:cubicBezTo>
                    <a:cubicBezTo>
                      <a:pt x="301" y="1295"/>
                      <a:pt x="301" y="1295"/>
                      <a:pt x="301" y="1295"/>
                    </a:cubicBezTo>
                    <a:cubicBezTo>
                      <a:pt x="289" y="1295"/>
                      <a:pt x="289" y="1295"/>
                      <a:pt x="289" y="1295"/>
                    </a:cubicBezTo>
                    <a:cubicBezTo>
                      <a:pt x="284" y="1295"/>
                      <a:pt x="281" y="1295"/>
                      <a:pt x="281" y="1300"/>
                    </a:cubicBezTo>
                    <a:cubicBezTo>
                      <a:pt x="281" y="1316"/>
                      <a:pt x="281" y="1316"/>
                      <a:pt x="281" y="1316"/>
                    </a:cubicBezTo>
                    <a:cubicBezTo>
                      <a:pt x="281" y="1317"/>
                      <a:pt x="281" y="1319"/>
                      <a:pt x="282" y="1319"/>
                    </a:cubicBezTo>
                    <a:cubicBezTo>
                      <a:pt x="277" y="1319"/>
                      <a:pt x="277" y="1319"/>
                      <a:pt x="277" y="1319"/>
                    </a:cubicBezTo>
                    <a:cubicBezTo>
                      <a:pt x="277" y="1319"/>
                      <a:pt x="267" y="1328"/>
                      <a:pt x="293" y="1347"/>
                    </a:cubicBezTo>
                    <a:cubicBezTo>
                      <a:pt x="318" y="1365"/>
                      <a:pt x="402" y="1399"/>
                      <a:pt x="402" y="1399"/>
                    </a:cubicBezTo>
                    <a:cubicBezTo>
                      <a:pt x="402" y="1399"/>
                      <a:pt x="413" y="1405"/>
                      <a:pt x="428" y="1405"/>
                    </a:cubicBezTo>
                    <a:cubicBezTo>
                      <a:pt x="443" y="1405"/>
                      <a:pt x="452" y="1399"/>
                      <a:pt x="452" y="1399"/>
                    </a:cubicBezTo>
                    <a:cubicBezTo>
                      <a:pt x="452" y="1399"/>
                      <a:pt x="535" y="1364"/>
                      <a:pt x="560" y="1345"/>
                    </a:cubicBezTo>
                    <a:cubicBezTo>
                      <a:pt x="585" y="1326"/>
                      <a:pt x="572" y="1320"/>
                      <a:pt x="572" y="1320"/>
                    </a:cubicBezTo>
                    <a:cubicBezTo>
                      <a:pt x="567" y="1320"/>
                      <a:pt x="567" y="1320"/>
                      <a:pt x="567" y="1320"/>
                    </a:cubicBezTo>
                    <a:cubicBezTo>
                      <a:pt x="568" y="1319"/>
                      <a:pt x="569" y="1317"/>
                      <a:pt x="569" y="1316"/>
                    </a:cubicBezTo>
                    <a:cubicBezTo>
                      <a:pt x="569" y="1300"/>
                      <a:pt x="569" y="1300"/>
                      <a:pt x="569" y="1300"/>
                    </a:cubicBezTo>
                    <a:cubicBezTo>
                      <a:pt x="569" y="1295"/>
                      <a:pt x="564" y="1295"/>
                      <a:pt x="560" y="1295"/>
                    </a:cubicBezTo>
                    <a:cubicBezTo>
                      <a:pt x="557" y="1295"/>
                      <a:pt x="557" y="1295"/>
                      <a:pt x="557" y="1295"/>
                    </a:cubicBezTo>
                    <a:cubicBezTo>
                      <a:pt x="557" y="1263"/>
                      <a:pt x="557" y="1263"/>
                      <a:pt x="557" y="1263"/>
                    </a:cubicBezTo>
                    <a:cubicBezTo>
                      <a:pt x="560" y="1263"/>
                      <a:pt x="560" y="1263"/>
                      <a:pt x="560" y="1263"/>
                    </a:cubicBezTo>
                    <a:cubicBezTo>
                      <a:pt x="564" y="1263"/>
                      <a:pt x="569" y="1259"/>
                      <a:pt x="569" y="1254"/>
                    </a:cubicBezTo>
                    <a:cubicBezTo>
                      <a:pt x="569" y="1238"/>
                      <a:pt x="569" y="1238"/>
                      <a:pt x="569" y="1238"/>
                    </a:cubicBezTo>
                    <a:cubicBezTo>
                      <a:pt x="569" y="1234"/>
                      <a:pt x="564" y="1231"/>
                      <a:pt x="560" y="1231"/>
                    </a:cubicBezTo>
                    <a:cubicBezTo>
                      <a:pt x="557" y="1231"/>
                      <a:pt x="557" y="1231"/>
                      <a:pt x="557" y="1231"/>
                    </a:cubicBezTo>
                    <a:cubicBezTo>
                      <a:pt x="557" y="1199"/>
                      <a:pt x="557" y="1199"/>
                      <a:pt x="557" y="1199"/>
                    </a:cubicBezTo>
                    <a:cubicBezTo>
                      <a:pt x="560" y="1199"/>
                      <a:pt x="560" y="1199"/>
                      <a:pt x="560" y="1199"/>
                    </a:cubicBezTo>
                    <a:cubicBezTo>
                      <a:pt x="564" y="1199"/>
                      <a:pt x="569" y="1197"/>
                      <a:pt x="569" y="1192"/>
                    </a:cubicBezTo>
                    <a:cubicBezTo>
                      <a:pt x="569" y="1177"/>
                      <a:pt x="569" y="1177"/>
                      <a:pt x="569" y="1177"/>
                    </a:cubicBezTo>
                    <a:cubicBezTo>
                      <a:pt x="569" y="1172"/>
                      <a:pt x="564" y="1167"/>
                      <a:pt x="560" y="1167"/>
                    </a:cubicBezTo>
                    <a:cubicBezTo>
                      <a:pt x="557" y="1167"/>
                      <a:pt x="557" y="1167"/>
                      <a:pt x="557" y="1167"/>
                    </a:cubicBezTo>
                    <a:cubicBezTo>
                      <a:pt x="557" y="1143"/>
                      <a:pt x="557" y="1143"/>
                      <a:pt x="557" y="1143"/>
                    </a:cubicBezTo>
                    <a:cubicBezTo>
                      <a:pt x="572" y="1143"/>
                      <a:pt x="572" y="1143"/>
                      <a:pt x="572" y="1143"/>
                    </a:cubicBezTo>
                    <a:cubicBezTo>
                      <a:pt x="578" y="1143"/>
                      <a:pt x="581" y="1134"/>
                      <a:pt x="581" y="1128"/>
                    </a:cubicBezTo>
                    <a:cubicBezTo>
                      <a:pt x="581" y="1094"/>
                      <a:pt x="581" y="1094"/>
                      <a:pt x="581" y="1094"/>
                    </a:cubicBezTo>
                    <a:cubicBezTo>
                      <a:pt x="581" y="1088"/>
                      <a:pt x="578" y="1079"/>
                      <a:pt x="572" y="10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 name="Freeform 54"/>
              <p:cNvSpPr>
                <a:spLocks noEditPoints="1"/>
              </p:cNvSpPr>
              <p:nvPr/>
            </p:nvSpPr>
            <p:spPr bwMode="auto">
              <a:xfrm>
                <a:off x="6515369" y="5952998"/>
                <a:ext cx="372936" cy="480245"/>
              </a:xfrm>
              <a:custGeom>
                <a:avLst/>
                <a:gdLst>
                  <a:gd name="T0" fmla="*/ 703 w 703"/>
                  <a:gd name="T1" fmla="*/ 46 h 907"/>
                  <a:gd name="T2" fmla="*/ 529 w 703"/>
                  <a:gd name="T3" fmla="*/ 0 h 907"/>
                  <a:gd name="T4" fmla="*/ 54 w 703"/>
                  <a:gd name="T5" fmla="*/ 0 h 907"/>
                  <a:gd name="T6" fmla="*/ 0 w 703"/>
                  <a:gd name="T7" fmla="*/ 182 h 907"/>
                  <a:gd name="T8" fmla="*/ 53 w 703"/>
                  <a:gd name="T9" fmla="*/ 905 h 907"/>
                  <a:gd name="T10" fmla="*/ 652 w 703"/>
                  <a:gd name="T11" fmla="*/ 903 h 907"/>
                  <a:gd name="T12" fmla="*/ 703 w 703"/>
                  <a:gd name="T13" fmla="*/ 867 h 907"/>
                  <a:gd name="T14" fmla="*/ 703 w 703"/>
                  <a:gd name="T15" fmla="*/ 182 h 907"/>
                  <a:gd name="T16" fmla="*/ 458 w 703"/>
                  <a:gd name="T17" fmla="*/ 182 h 907"/>
                  <a:gd name="T18" fmla="*/ 107 w 703"/>
                  <a:gd name="T19" fmla="*/ 197 h 907"/>
                  <a:gd name="T20" fmla="*/ 107 w 703"/>
                  <a:gd name="T21" fmla="*/ 268 h 907"/>
                  <a:gd name="T22" fmla="*/ 420 w 703"/>
                  <a:gd name="T23" fmla="*/ 283 h 907"/>
                  <a:gd name="T24" fmla="*/ 107 w 703"/>
                  <a:gd name="T25" fmla="*/ 268 h 907"/>
                  <a:gd name="T26" fmla="*/ 518 w 703"/>
                  <a:gd name="T27" fmla="*/ 307 h 907"/>
                  <a:gd name="T28" fmla="*/ 107 w 703"/>
                  <a:gd name="T29" fmla="*/ 325 h 907"/>
                  <a:gd name="T30" fmla="*/ 107 w 703"/>
                  <a:gd name="T31" fmla="*/ 343 h 907"/>
                  <a:gd name="T32" fmla="*/ 572 w 703"/>
                  <a:gd name="T33" fmla="*/ 352 h 907"/>
                  <a:gd name="T34" fmla="*/ 107 w 703"/>
                  <a:gd name="T35" fmla="*/ 343 h 907"/>
                  <a:gd name="T36" fmla="*/ 467 w 703"/>
                  <a:gd name="T37" fmla="*/ 378 h 907"/>
                  <a:gd name="T38" fmla="*/ 107 w 703"/>
                  <a:gd name="T39" fmla="*/ 396 h 907"/>
                  <a:gd name="T40" fmla="*/ 107 w 703"/>
                  <a:gd name="T41" fmla="*/ 417 h 907"/>
                  <a:gd name="T42" fmla="*/ 551 w 703"/>
                  <a:gd name="T43" fmla="*/ 432 h 907"/>
                  <a:gd name="T44" fmla="*/ 107 w 703"/>
                  <a:gd name="T45" fmla="*/ 417 h 907"/>
                  <a:gd name="T46" fmla="*/ 420 w 703"/>
                  <a:gd name="T47" fmla="*/ 498 h 907"/>
                  <a:gd name="T48" fmla="*/ 107 w 703"/>
                  <a:gd name="T49" fmla="*/ 509 h 907"/>
                  <a:gd name="T50" fmla="*/ 107 w 703"/>
                  <a:gd name="T51" fmla="*/ 533 h 907"/>
                  <a:gd name="T52" fmla="*/ 518 w 703"/>
                  <a:gd name="T53" fmla="*/ 551 h 907"/>
                  <a:gd name="T54" fmla="*/ 107 w 703"/>
                  <a:gd name="T55" fmla="*/ 533 h 907"/>
                  <a:gd name="T56" fmla="*/ 467 w 703"/>
                  <a:gd name="T57" fmla="*/ 608 h 907"/>
                  <a:gd name="T58" fmla="*/ 107 w 703"/>
                  <a:gd name="T59" fmla="*/ 626 h 907"/>
                  <a:gd name="T60" fmla="*/ 551 w 703"/>
                  <a:gd name="T61" fmla="*/ 736 h 907"/>
                  <a:gd name="T62" fmla="*/ 107 w 703"/>
                  <a:gd name="T63" fmla="*/ 721 h 907"/>
                  <a:gd name="T64" fmla="*/ 551 w 703"/>
                  <a:gd name="T65" fmla="*/ 736 h 907"/>
                  <a:gd name="T66" fmla="*/ 107 w 703"/>
                  <a:gd name="T67" fmla="*/ 697 h 907"/>
                  <a:gd name="T68" fmla="*/ 551 w 703"/>
                  <a:gd name="T69" fmla="*/ 679 h 907"/>
                  <a:gd name="T70" fmla="*/ 551 w 703"/>
                  <a:gd name="T71" fmla="*/ 658 h 907"/>
                  <a:gd name="T72" fmla="*/ 107 w 703"/>
                  <a:gd name="T73" fmla="*/ 646 h 907"/>
                  <a:gd name="T74" fmla="*/ 551 w 703"/>
                  <a:gd name="T75" fmla="*/ 658 h 907"/>
                  <a:gd name="T76" fmla="*/ 107 w 703"/>
                  <a:gd name="T77" fmla="*/ 587 h 907"/>
                  <a:gd name="T78" fmla="*/ 572 w 703"/>
                  <a:gd name="T79" fmla="*/ 569 h 907"/>
                  <a:gd name="T80" fmla="*/ 586 w 703"/>
                  <a:gd name="T81" fmla="*/ 471 h 907"/>
                  <a:gd name="T82" fmla="*/ 107 w 703"/>
                  <a:gd name="T83" fmla="*/ 453 h 907"/>
                  <a:gd name="T84" fmla="*/ 586 w 703"/>
                  <a:gd name="T85" fmla="*/ 471 h 907"/>
                  <a:gd name="T86" fmla="*/ 107 w 703"/>
                  <a:gd name="T87" fmla="*/ 241 h 907"/>
                  <a:gd name="T88" fmla="*/ 586 w 703"/>
                  <a:gd name="T89" fmla="*/ 227 h 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03" h="907">
                    <a:moveTo>
                      <a:pt x="703" y="182"/>
                    </a:moveTo>
                    <a:cubicBezTo>
                      <a:pt x="703" y="46"/>
                      <a:pt x="703" y="46"/>
                      <a:pt x="703" y="46"/>
                    </a:cubicBezTo>
                    <a:cubicBezTo>
                      <a:pt x="703" y="21"/>
                      <a:pt x="681" y="0"/>
                      <a:pt x="652" y="0"/>
                    </a:cubicBezTo>
                    <a:cubicBezTo>
                      <a:pt x="529" y="0"/>
                      <a:pt x="529" y="0"/>
                      <a:pt x="529" y="0"/>
                    </a:cubicBezTo>
                    <a:cubicBezTo>
                      <a:pt x="177" y="0"/>
                      <a:pt x="177" y="0"/>
                      <a:pt x="177" y="0"/>
                    </a:cubicBezTo>
                    <a:cubicBezTo>
                      <a:pt x="54" y="0"/>
                      <a:pt x="54" y="0"/>
                      <a:pt x="54" y="0"/>
                    </a:cubicBezTo>
                    <a:cubicBezTo>
                      <a:pt x="25" y="0"/>
                      <a:pt x="0" y="21"/>
                      <a:pt x="0" y="46"/>
                    </a:cubicBezTo>
                    <a:cubicBezTo>
                      <a:pt x="0" y="182"/>
                      <a:pt x="0" y="182"/>
                      <a:pt x="0" y="182"/>
                    </a:cubicBezTo>
                    <a:cubicBezTo>
                      <a:pt x="0" y="863"/>
                      <a:pt x="0" y="863"/>
                      <a:pt x="0" y="863"/>
                    </a:cubicBezTo>
                    <a:cubicBezTo>
                      <a:pt x="0" y="887"/>
                      <a:pt x="24" y="905"/>
                      <a:pt x="53" y="905"/>
                    </a:cubicBezTo>
                    <a:cubicBezTo>
                      <a:pt x="54" y="903"/>
                      <a:pt x="54" y="903"/>
                      <a:pt x="54" y="903"/>
                    </a:cubicBezTo>
                    <a:cubicBezTo>
                      <a:pt x="652" y="903"/>
                      <a:pt x="652" y="903"/>
                      <a:pt x="652" y="903"/>
                    </a:cubicBezTo>
                    <a:cubicBezTo>
                      <a:pt x="652" y="907"/>
                      <a:pt x="652" y="907"/>
                      <a:pt x="652" y="907"/>
                    </a:cubicBezTo>
                    <a:cubicBezTo>
                      <a:pt x="679" y="907"/>
                      <a:pt x="700" y="890"/>
                      <a:pt x="703" y="867"/>
                    </a:cubicBezTo>
                    <a:cubicBezTo>
                      <a:pt x="703" y="866"/>
                      <a:pt x="703" y="864"/>
                      <a:pt x="703" y="863"/>
                    </a:cubicBezTo>
                    <a:cubicBezTo>
                      <a:pt x="703" y="182"/>
                      <a:pt x="703" y="182"/>
                      <a:pt x="703" y="182"/>
                    </a:cubicBezTo>
                    <a:close/>
                    <a:moveTo>
                      <a:pt x="107" y="182"/>
                    </a:moveTo>
                    <a:cubicBezTo>
                      <a:pt x="458" y="182"/>
                      <a:pt x="458" y="182"/>
                      <a:pt x="458" y="182"/>
                    </a:cubicBezTo>
                    <a:cubicBezTo>
                      <a:pt x="458" y="197"/>
                      <a:pt x="458" y="197"/>
                      <a:pt x="458" y="197"/>
                    </a:cubicBezTo>
                    <a:cubicBezTo>
                      <a:pt x="107" y="197"/>
                      <a:pt x="107" y="197"/>
                      <a:pt x="107" y="197"/>
                    </a:cubicBezTo>
                    <a:lnTo>
                      <a:pt x="107" y="182"/>
                    </a:lnTo>
                    <a:close/>
                    <a:moveTo>
                      <a:pt x="107" y="268"/>
                    </a:moveTo>
                    <a:cubicBezTo>
                      <a:pt x="420" y="268"/>
                      <a:pt x="420" y="268"/>
                      <a:pt x="420" y="268"/>
                    </a:cubicBezTo>
                    <a:cubicBezTo>
                      <a:pt x="420" y="283"/>
                      <a:pt x="420" y="283"/>
                      <a:pt x="420" y="283"/>
                    </a:cubicBezTo>
                    <a:cubicBezTo>
                      <a:pt x="107" y="283"/>
                      <a:pt x="107" y="283"/>
                      <a:pt x="107" y="283"/>
                    </a:cubicBezTo>
                    <a:lnTo>
                      <a:pt x="107" y="268"/>
                    </a:lnTo>
                    <a:close/>
                    <a:moveTo>
                      <a:pt x="107" y="307"/>
                    </a:moveTo>
                    <a:cubicBezTo>
                      <a:pt x="518" y="307"/>
                      <a:pt x="518" y="307"/>
                      <a:pt x="518" y="307"/>
                    </a:cubicBezTo>
                    <a:cubicBezTo>
                      <a:pt x="518" y="325"/>
                      <a:pt x="518" y="325"/>
                      <a:pt x="518" y="325"/>
                    </a:cubicBezTo>
                    <a:cubicBezTo>
                      <a:pt x="107" y="325"/>
                      <a:pt x="107" y="325"/>
                      <a:pt x="107" y="325"/>
                    </a:cubicBezTo>
                    <a:lnTo>
                      <a:pt x="107" y="307"/>
                    </a:lnTo>
                    <a:close/>
                    <a:moveTo>
                      <a:pt x="107" y="343"/>
                    </a:moveTo>
                    <a:cubicBezTo>
                      <a:pt x="572" y="343"/>
                      <a:pt x="572" y="343"/>
                      <a:pt x="572" y="343"/>
                    </a:cubicBezTo>
                    <a:cubicBezTo>
                      <a:pt x="572" y="352"/>
                      <a:pt x="572" y="352"/>
                      <a:pt x="572" y="352"/>
                    </a:cubicBezTo>
                    <a:cubicBezTo>
                      <a:pt x="107" y="352"/>
                      <a:pt x="107" y="352"/>
                      <a:pt x="107" y="352"/>
                    </a:cubicBezTo>
                    <a:lnTo>
                      <a:pt x="107" y="343"/>
                    </a:lnTo>
                    <a:close/>
                    <a:moveTo>
                      <a:pt x="107" y="378"/>
                    </a:moveTo>
                    <a:cubicBezTo>
                      <a:pt x="467" y="378"/>
                      <a:pt x="467" y="378"/>
                      <a:pt x="467" y="378"/>
                    </a:cubicBezTo>
                    <a:cubicBezTo>
                      <a:pt x="467" y="396"/>
                      <a:pt x="467" y="396"/>
                      <a:pt x="467" y="396"/>
                    </a:cubicBezTo>
                    <a:cubicBezTo>
                      <a:pt x="107" y="396"/>
                      <a:pt x="107" y="396"/>
                      <a:pt x="107" y="396"/>
                    </a:cubicBezTo>
                    <a:lnTo>
                      <a:pt x="107" y="378"/>
                    </a:lnTo>
                    <a:close/>
                    <a:moveTo>
                      <a:pt x="107" y="417"/>
                    </a:moveTo>
                    <a:cubicBezTo>
                      <a:pt x="551" y="417"/>
                      <a:pt x="551" y="417"/>
                      <a:pt x="551" y="417"/>
                    </a:cubicBezTo>
                    <a:cubicBezTo>
                      <a:pt x="551" y="432"/>
                      <a:pt x="551" y="432"/>
                      <a:pt x="551" y="432"/>
                    </a:cubicBezTo>
                    <a:cubicBezTo>
                      <a:pt x="107" y="432"/>
                      <a:pt x="107" y="432"/>
                      <a:pt x="107" y="432"/>
                    </a:cubicBezTo>
                    <a:lnTo>
                      <a:pt x="107" y="417"/>
                    </a:lnTo>
                    <a:close/>
                    <a:moveTo>
                      <a:pt x="107" y="498"/>
                    </a:moveTo>
                    <a:cubicBezTo>
                      <a:pt x="420" y="498"/>
                      <a:pt x="420" y="498"/>
                      <a:pt x="420" y="498"/>
                    </a:cubicBezTo>
                    <a:cubicBezTo>
                      <a:pt x="420" y="509"/>
                      <a:pt x="420" y="509"/>
                      <a:pt x="420" y="509"/>
                    </a:cubicBezTo>
                    <a:cubicBezTo>
                      <a:pt x="107" y="509"/>
                      <a:pt x="107" y="509"/>
                      <a:pt x="107" y="509"/>
                    </a:cubicBezTo>
                    <a:lnTo>
                      <a:pt x="107" y="498"/>
                    </a:lnTo>
                    <a:close/>
                    <a:moveTo>
                      <a:pt x="107" y="533"/>
                    </a:moveTo>
                    <a:cubicBezTo>
                      <a:pt x="518" y="533"/>
                      <a:pt x="518" y="533"/>
                      <a:pt x="518" y="533"/>
                    </a:cubicBezTo>
                    <a:cubicBezTo>
                      <a:pt x="518" y="551"/>
                      <a:pt x="518" y="551"/>
                      <a:pt x="518" y="551"/>
                    </a:cubicBezTo>
                    <a:cubicBezTo>
                      <a:pt x="107" y="551"/>
                      <a:pt x="107" y="551"/>
                      <a:pt x="107" y="551"/>
                    </a:cubicBezTo>
                    <a:lnTo>
                      <a:pt x="107" y="533"/>
                    </a:lnTo>
                    <a:close/>
                    <a:moveTo>
                      <a:pt x="107" y="608"/>
                    </a:moveTo>
                    <a:cubicBezTo>
                      <a:pt x="467" y="608"/>
                      <a:pt x="467" y="608"/>
                      <a:pt x="467" y="608"/>
                    </a:cubicBezTo>
                    <a:cubicBezTo>
                      <a:pt x="467" y="626"/>
                      <a:pt x="467" y="626"/>
                      <a:pt x="467" y="626"/>
                    </a:cubicBezTo>
                    <a:cubicBezTo>
                      <a:pt x="107" y="626"/>
                      <a:pt x="107" y="626"/>
                      <a:pt x="107" y="626"/>
                    </a:cubicBezTo>
                    <a:lnTo>
                      <a:pt x="107" y="608"/>
                    </a:lnTo>
                    <a:close/>
                    <a:moveTo>
                      <a:pt x="551" y="736"/>
                    </a:moveTo>
                    <a:cubicBezTo>
                      <a:pt x="107" y="736"/>
                      <a:pt x="107" y="736"/>
                      <a:pt x="107" y="736"/>
                    </a:cubicBezTo>
                    <a:cubicBezTo>
                      <a:pt x="107" y="721"/>
                      <a:pt x="107" y="721"/>
                      <a:pt x="107" y="721"/>
                    </a:cubicBezTo>
                    <a:cubicBezTo>
                      <a:pt x="551" y="721"/>
                      <a:pt x="551" y="721"/>
                      <a:pt x="551" y="721"/>
                    </a:cubicBezTo>
                    <a:lnTo>
                      <a:pt x="551" y="736"/>
                    </a:lnTo>
                    <a:close/>
                    <a:moveTo>
                      <a:pt x="551" y="697"/>
                    </a:moveTo>
                    <a:cubicBezTo>
                      <a:pt x="107" y="697"/>
                      <a:pt x="107" y="697"/>
                      <a:pt x="107" y="697"/>
                    </a:cubicBezTo>
                    <a:cubicBezTo>
                      <a:pt x="107" y="679"/>
                      <a:pt x="107" y="679"/>
                      <a:pt x="107" y="679"/>
                    </a:cubicBezTo>
                    <a:cubicBezTo>
                      <a:pt x="551" y="679"/>
                      <a:pt x="551" y="679"/>
                      <a:pt x="551" y="679"/>
                    </a:cubicBezTo>
                    <a:lnTo>
                      <a:pt x="551" y="697"/>
                    </a:lnTo>
                    <a:close/>
                    <a:moveTo>
                      <a:pt x="551" y="658"/>
                    </a:moveTo>
                    <a:cubicBezTo>
                      <a:pt x="107" y="658"/>
                      <a:pt x="107" y="658"/>
                      <a:pt x="107" y="658"/>
                    </a:cubicBezTo>
                    <a:cubicBezTo>
                      <a:pt x="107" y="646"/>
                      <a:pt x="107" y="646"/>
                      <a:pt x="107" y="646"/>
                    </a:cubicBezTo>
                    <a:cubicBezTo>
                      <a:pt x="551" y="646"/>
                      <a:pt x="551" y="646"/>
                      <a:pt x="551" y="646"/>
                    </a:cubicBezTo>
                    <a:lnTo>
                      <a:pt x="551" y="658"/>
                    </a:lnTo>
                    <a:close/>
                    <a:moveTo>
                      <a:pt x="572" y="587"/>
                    </a:moveTo>
                    <a:cubicBezTo>
                      <a:pt x="107" y="587"/>
                      <a:pt x="107" y="587"/>
                      <a:pt x="107" y="587"/>
                    </a:cubicBezTo>
                    <a:cubicBezTo>
                      <a:pt x="107" y="569"/>
                      <a:pt x="107" y="569"/>
                      <a:pt x="107" y="569"/>
                    </a:cubicBezTo>
                    <a:cubicBezTo>
                      <a:pt x="572" y="569"/>
                      <a:pt x="572" y="569"/>
                      <a:pt x="572" y="569"/>
                    </a:cubicBezTo>
                    <a:lnTo>
                      <a:pt x="572" y="587"/>
                    </a:lnTo>
                    <a:close/>
                    <a:moveTo>
                      <a:pt x="586" y="471"/>
                    </a:moveTo>
                    <a:cubicBezTo>
                      <a:pt x="107" y="471"/>
                      <a:pt x="107" y="471"/>
                      <a:pt x="107" y="471"/>
                    </a:cubicBezTo>
                    <a:cubicBezTo>
                      <a:pt x="107" y="453"/>
                      <a:pt x="107" y="453"/>
                      <a:pt x="107" y="453"/>
                    </a:cubicBezTo>
                    <a:cubicBezTo>
                      <a:pt x="586" y="453"/>
                      <a:pt x="586" y="453"/>
                      <a:pt x="586" y="453"/>
                    </a:cubicBezTo>
                    <a:lnTo>
                      <a:pt x="586" y="471"/>
                    </a:lnTo>
                    <a:close/>
                    <a:moveTo>
                      <a:pt x="586" y="241"/>
                    </a:moveTo>
                    <a:cubicBezTo>
                      <a:pt x="107" y="241"/>
                      <a:pt x="107" y="241"/>
                      <a:pt x="107" y="241"/>
                    </a:cubicBezTo>
                    <a:cubicBezTo>
                      <a:pt x="107" y="227"/>
                      <a:pt x="107" y="227"/>
                      <a:pt x="107" y="227"/>
                    </a:cubicBezTo>
                    <a:cubicBezTo>
                      <a:pt x="586" y="227"/>
                      <a:pt x="586" y="227"/>
                      <a:pt x="586" y="227"/>
                    </a:cubicBezTo>
                    <a:lnTo>
                      <a:pt x="586" y="2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 name="Line 55"/>
              <p:cNvSpPr>
                <a:spLocks noChangeShapeType="1"/>
              </p:cNvSpPr>
              <p:nvPr/>
            </p:nvSpPr>
            <p:spPr bwMode="auto">
              <a:xfrm>
                <a:off x="6888862" y="6049438"/>
                <a:ext cx="0" cy="0"/>
              </a:xfrm>
              <a:prstGeom prst="lin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 name="Line 56"/>
              <p:cNvSpPr>
                <a:spLocks noChangeShapeType="1"/>
              </p:cNvSpPr>
              <p:nvPr/>
            </p:nvSpPr>
            <p:spPr bwMode="auto">
              <a:xfrm>
                <a:off x="6888862" y="6049438"/>
                <a:ext cx="0" cy="0"/>
              </a:xfrm>
              <a:prstGeom prst="lin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 name="Freeform 57"/>
              <p:cNvSpPr/>
              <p:nvPr/>
            </p:nvSpPr>
            <p:spPr bwMode="auto">
              <a:xfrm>
                <a:off x="6796604" y="5952998"/>
                <a:ext cx="0" cy="4738"/>
              </a:xfrm>
              <a:custGeom>
                <a:avLst/>
                <a:gdLst>
                  <a:gd name="T0" fmla="*/ 0 h 17"/>
                  <a:gd name="T1" fmla="*/ 17 h 17"/>
                  <a:gd name="T2" fmla="*/ 0 h 17"/>
                </a:gdLst>
                <a:ahLst/>
                <a:cxnLst>
                  <a:cxn ang="0">
                    <a:pos x="0" y="T0"/>
                  </a:cxn>
                  <a:cxn ang="0">
                    <a:pos x="0" y="T1"/>
                  </a:cxn>
                  <a:cxn ang="0">
                    <a:pos x="0" y="T2"/>
                  </a:cxn>
                </a:cxnLst>
                <a:rect l="0" t="0" r="r" b="b"/>
                <a:pathLst>
                  <a:path h="17">
                    <a:moveTo>
                      <a:pt x="0" y="0"/>
                    </a:moveTo>
                    <a:lnTo>
                      <a:pt x="0" y="17"/>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 name="Line 58"/>
              <p:cNvSpPr>
                <a:spLocks noChangeShapeType="1"/>
              </p:cNvSpPr>
              <p:nvPr/>
            </p:nvSpPr>
            <p:spPr bwMode="auto">
              <a:xfrm>
                <a:off x="6796604" y="5952998"/>
                <a:ext cx="0" cy="4738"/>
              </a:xfrm>
              <a:prstGeom prst="lin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 name="Freeform 59"/>
              <p:cNvSpPr>
                <a:spLocks noEditPoints="1"/>
              </p:cNvSpPr>
              <p:nvPr/>
            </p:nvSpPr>
            <p:spPr bwMode="auto">
              <a:xfrm>
                <a:off x="6914784" y="894398"/>
                <a:ext cx="872413" cy="547139"/>
              </a:xfrm>
              <a:custGeom>
                <a:avLst/>
                <a:gdLst>
                  <a:gd name="T0" fmla="*/ 1643 w 1644"/>
                  <a:gd name="T1" fmla="*/ 2 h 1033"/>
                  <a:gd name="T2" fmla="*/ 864 w 1644"/>
                  <a:gd name="T3" fmla="*/ 576 h 1033"/>
                  <a:gd name="T4" fmla="*/ 779 w 1644"/>
                  <a:gd name="T5" fmla="*/ 576 h 1033"/>
                  <a:gd name="T6" fmla="*/ 0 w 1644"/>
                  <a:gd name="T7" fmla="*/ 0 h 1033"/>
                  <a:gd name="T8" fmla="*/ 1643 w 1644"/>
                  <a:gd name="T9" fmla="*/ 2 h 1033"/>
                  <a:gd name="T10" fmla="*/ 3 w 1644"/>
                  <a:gd name="T11" fmla="*/ 64 h 1033"/>
                  <a:gd name="T12" fmla="*/ 3 w 1644"/>
                  <a:gd name="T13" fmla="*/ 931 h 1033"/>
                  <a:gd name="T14" fmla="*/ 16 w 1644"/>
                  <a:gd name="T15" fmla="*/ 981 h 1033"/>
                  <a:gd name="T16" fmla="*/ 556 w 1644"/>
                  <a:gd name="T17" fmla="*/ 475 h 1033"/>
                  <a:gd name="T18" fmla="*/ 3 w 1644"/>
                  <a:gd name="T19" fmla="*/ 64 h 1033"/>
                  <a:gd name="T20" fmla="*/ 821 w 1644"/>
                  <a:gd name="T21" fmla="*/ 673 h 1033"/>
                  <a:gd name="T22" fmla="*/ 607 w 1644"/>
                  <a:gd name="T23" fmla="*/ 514 h 1033"/>
                  <a:gd name="T24" fmla="*/ 62 w 1644"/>
                  <a:gd name="T25" fmla="*/ 1023 h 1033"/>
                  <a:gd name="T26" fmla="*/ 109 w 1644"/>
                  <a:gd name="T27" fmla="*/ 1033 h 1033"/>
                  <a:gd name="T28" fmla="*/ 1534 w 1644"/>
                  <a:gd name="T29" fmla="*/ 1033 h 1033"/>
                  <a:gd name="T30" fmla="*/ 1585 w 1644"/>
                  <a:gd name="T31" fmla="*/ 1021 h 1033"/>
                  <a:gd name="T32" fmla="*/ 1039 w 1644"/>
                  <a:gd name="T33" fmla="*/ 512 h 1033"/>
                  <a:gd name="T34" fmla="*/ 821 w 1644"/>
                  <a:gd name="T35" fmla="*/ 673 h 1033"/>
                  <a:gd name="T36" fmla="*/ 1092 w 1644"/>
                  <a:gd name="T37" fmla="*/ 473 h 1033"/>
                  <a:gd name="T38" fmla="*/ 1632 w 1644"/>
                  <a:gd name="T39" fmla="*/ 977 h 1033"/>
                  <a:gd name="T40" fmla="*/ 1644 w 1644"/>
                  <a:gd name="T41" fmla="*/ 931 h 1033"/>
                  <a:gd name="T42" fmla="*/ 1644 w 1644"/>
                  <a:gd name="T43" fmla="*/ 64 h 1033"/>
                  <a:gd name="T44" fmla="*/ 1092 w 1644"/>
                  <a:gd name="T45" fmla="*/ 473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44" h="1033">
                    <a:moveTo>
                      <a:pt x="1643" y="2"/>
                    </a:moveTo>
                    <a:cubicBezTo>
                      <a:pt x="864" y="576"/>
                      <a:pt x="864" y="576"/>
                      <a:pt x="864" y="576"/>
                    </a:cubicBezTo>
                    <a:cubicBezTo>
                      <a:pt x="840" y="594"/>
                      <a:pt x="803" y="594"/>
                      <a:pt x="779" y="576"/>
                    </a:cubicBezTo>
                    <a:cubicBezTo>
                      <a:pt x="0" y="0"/>
                      <a:pt x="0" y="0"/>
                      <a:pt x="0" y="0"/>
                    </a:cubicBezTo>
                    <a:lnTo>
                      <a:pt x="1643" y="2"/>
                    </a:lnTo>
                    <a:close/>
                    <a:moveTo>
                      <a:pt x="3" y="64"/>
                    </a:moveTo>
                    <a:cubicBezTo>
                      <a:pt x="3" y="931"/>
                      <a:pt x="3" y="931"/>
                      <a:pt x="3" y="931"/>
                    </a:cubicBezTo>
                    <a:cubicBezTo>
                      <a:pt x="3" y="949"/>
                      <a:pt x="7" y="966"/>
                      <a:pt x="16" y="981"/>
                    </a:cubicBezTo>
                    <a:cubicBezTo>
                      <a:pt x="556" y="475"/>
                      <a:pt x="556" y="475"/>
                      <a:pt x="556" y="475"/>
                    </a:cubicBezTo>
                    <a:lnTo>
                      <a:pt x="3" y="64"/>
                    </a:lnTo>
                    <a:close/>
                    <a:moveTo>
                      <a:pt x="821" y="673"/>
                    </a:moveTo>
                    <a:cubicBezTo>
                      <a:pt x="607" y="514"/>
                      <a:pt x="607" y="514"/>
                      <a:pt x="607" y="514"/>
                    </a:cubicBezTo>
                    <a:cubicBezTo>
                      <a:pt x="62" y="1023"/>
                      <a:pt x="62" y="1023"/>
                      <a:pt x="62" y="1023"/>
                    </a:cubicBezTo>
                    <a:cubicBezTo>
                      <a:pt x="76" y="1030"/>
                      <a:pt x="92" y="1033"/>
                      <a:pt x="109" y="1033"/>
                    </a:cubicBezTo>
                    <a:cubicBezTo>
                      <a:pt x="1534" y="1033"/>
                      <a:pt x="1534" y="1033"/>
                      <a:pt x="1534" y="1033"/>
                    </a:cubicBezTo>
                    <a:cubicBezTo>
                      <a:pt x="1552" y="1033"/>
                      <a:pt x="1569" y="1029"/>
                      <a:pt x="1585" y="1021"/>
                    </a:cubicBezTo>
                    <a:cubicBezTo>
                      <a:pt x="1039" y="512"/>
                      <a:pt x="1039" y="512"/>
                      <a:pt x="1039" y="512"/>
                    </a:cubicBezTo>
                    <a:lnTo>
                      <a:pt x="821" y="673"/>
                    </a:lnTo>
                    <a:close/>
                    <a:moveTo>
                      <a:pt x="1092" y="473"/>
                    </a:moveTo>
                    <a:cubicBezTo>
                      <a:pt x="1632" y="977"/>
                      <a:pt x="1632" y="977"/>
                      <a:pt x="1632" y="977"/>
                    </a:cubicBezTo>
                    <a:cubicBezTo>
                      <a:pt x="1639" y="964"/>
                      <a:pt x="1644" y="948"/>
                      <a:pt x="1644" y="931"/>
                    </a:cubicBezTo>
                    <a:cubicBezTo>
                      <a:pt x="1644" y="64"/>
                      <a:pt x="1644" y="64"/>
                      <a:pt x="1644" y="64"/>
                    </a:cubicBezTo>
                    <a:lnTo>
                      <a:pt x="1092" y="47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 name="Freeform 60"/>
              <p:cNvSpPr>
                <a:spLocks noEditPoints="1"/>
              </p:cNvSpPr>
              <p:nvPr/>
            </p:nvSpPr>
            <p:spPr bwMode="auto">
              <a:xfrm>
                <a:off x="3395866" y="1326144"/>
                <a:ext cx="322207" cy="321371"/>
              </a:xfrm>
              <a:custGeom>
                <a:avLst/>
                <a:gdLst>
                  <a:gd name="T0" fmla="*/ 517 w 607"/>
                  <a:gd name="T1" fmla="*/ 88 h 607"/>
                  <a:gd name="T2" fmla="*/ 91 w 607"/>
                  <a:gd name="T3" fmla="*/ 87 h 607"/>
                  <a:gd name="T4" fmla="*/ 89 w 607"/>
                  <a:gd name="T5" fmla="*/ 518 h 607"/>
                  <a:gd name="T6" fmla="*/ 607 w 607"/>
                  <a:gd name="T7" fmla="*/ 304 h 607"/>
                  <a:gd name="T8" fmla="*/ 150 w 607"/>
                  <a:gd name="T9" fmla="*/ 313 h 607"/>
                  <a:gd name="T10" fmla="*/ 154 w 607"/>
                  <a:gd name="T11" fmla="*/ 459 h 607"/>
                  <a:gd name="T12" fmla="*/ 400 w 607"/>
                  <a:gd name="T13" fmla="*/ 106 h 607"/>
                  <a:gd name="T14" fmla="*/ 351 w 607"/>
                  <a:gd name="T15" fmla="*/ 169 h 607"/>
                  <a:gd name="T16" fmla="*/ 317 w 607"/>
                  <a:gd name="T17" fmla="*/ 33 h 607"/>
                  <a:gd name="T18" fmla="*/ 377 w 607"/>
                  <a:gd name="T19" fmla="*/ 43 h 607"/>
                  <a:gd name="T20" fmla="*/ 441 w 607"/>
                  <a:gd name="T21" fmla="*/ 139 h 607"/>
                  <a:gd name="T22" fmla="*/ 377 w 607"/>
                  <a:gd name="T23" fmla="*/ 43 h 607"/>
                  <a:gd name="T24" fmla="*/ 185 w 607"/>
                  <a:gd name="T25" fmla="*/ 163 h 607"/>
                  <a:gd name="T26" fmla="*/ 295 w 607"/>
                  <a:gd name="T27" fmla="*/ 191 h 607"/>
                  <a:gd name="T28" fmla="*/ 295 w 607"/>
                  <a:gd name="T29" fmla="*/ 416 h 607"/>
                  <a:gd name="T30" fmla="*/ 185 w 607"/>
                  <a:gd name="T31" fmla="*/ 442 h 607"/>
                  <a:gd name="T32" fmla="*/ 315 w 607"/>
                  <a:gd name="T33" fmla="*/ 313 h 607"/>
                  <a:gd name="T34" fmla="*/ 360 w 607"/>
                  <a:gd name="T35" fmla="*/ 419 h 607"/>
                  <a:gd name="T36" fmla="*/ 315 w 607"/>
                  <a:gd name="T37" fmla="*/ 313 h 607"/>
                  <a:gd name="T38" fmla="*/ 354 w 607"/>
                  <a:gd name="T39" fmla="*/ 188 h 607"/>
                  <a:gd name="T40" fmla="*/ 441 w 607"/>
                  <a:gd name="T41" fmla="*/ 293 h 607"/>
                  <a:gd name="T42" fmla="*/ 295 w 607"/>
                  <a:gd name="T43" fmla="*/ 33 h 607"/>
                  <a:gd name="T44" fmla="*/ 251 w 607"/>
                  <a:gd name="T45" fmla="*/ 166 h 607"/>
                  <a:gd name="T46" fmla="*/ 270 w 607"/>
                  <a:gd name="T47" fmla="*/ 35 h 607"/>
                  <a:gd name="T48" fmla="*/ 176 w 607"/>
                  <a:gd name="T49" fmla="*/ 138 h 607"/>
                  <a:gd name="T50" fmla="*/ 124 w 607"/>
                  <a:gd name="T51" fmla="*/ 101 h 607"/>
                  <a:gd name="T52" fmla="*/ 154 w 607"/>
                  <a:gd name="T53" fmla="*/ 148 h 607"/>
                  <a:gd name="T54" fmla="*/ 150 w 607"/>
                  <a:gd name="T55" fmla="*/ 293 h 607"/>
                  <a:gd name="T56" fmla="*/ 154 w 607"/>
                  <a:gd name="T57" fmla="*/ 148 h 607"/>
                  <a:gd name="T58" fmla="*/ 176 w 607"/>
                  <a:gd name="T59" fmla="*/ 470 h 607"/>
                  <a:gd name="T60" fmla="*/ 124 w 607"/>
                  <a:gd name="T61" fmla="*/ 507 h 607"/>
                  <a:gd name="T62" fmla="*/ 191 w 607"/>
                  <a:gd name="T63" fmla="*/ 462 h 607"/>
                  <a:gd name="T64" fmla="*/ 295 w 607"/>
                  <a:gd name="T65" fmla="*/ 435 h 607"/>
                  <a:gd name="T66" fmla="*/ 270 w 607"/>
                  <a:gd name="T67" fmla="*/ 572 h 607"/>
                  <a:gd name="T68" fmla="*/ 315 w 607"/>
                  <a:gd name="T69" fmla="*/ 574 h 607"/>
                  <a:gd name="T70" fmla="*/ 357 w 607"/>
                  <a:gd name="T71" fmla="*/ 439 h 607"/>
                  <a:gd name="T72" fmla="*/ 337 w 607"/>
                  <a:gd name="T73" fmla="*/ 572 h 607"/>
                  <a:gd name="T74" fmla="*/ 433 w 607"/>
                  <a:gd name="T75" fmla="*/ 464 h 607"/>
                  <a:gd name="T76" fmla="*/ 489 w 607"/>
                  <a:gd name="T77" fmla="*/ 501 h 607"/>
                  <a:gd name="T78" fmla="*/ 455 w 607"/>
                  <a:gd name="T79" fmla="*/ 453 h 607"/>
                  <a:gd name="T80" fmla="*/ 457 w 607"/>
                  <a:gd name="T81" fmla="*/ 313 h 607"/>
                  <a:gd name="T82" fmla="*/ 455 w 607"/>
                  <a:gd name="T83" fmla="*/ 453 h 607"/>
                  <a:gd name="T84" fmla="*/ 449 w 607"/>
                  <a:gd name="T85" fmla="*/ 156 h 607"/>
                  <a:gd name="T86" fmla="*/ 574 w 607"/>
                  <a:gd name="T87" fmla="*/ 293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7" h="607">
                    <a:moveTo>
                      <a:pt x="522" y="93"/>
                    </a:moveTo>
                    <a:cubicBezTo>
                      <a:pt x="521" y="92"/>
                      <a:pt x="519" y="90"/>
                      <a:pt x="518" y="89"/>
                    </a:cubicBezTo>
                    <a:cubicBezTo>
                      <a:pt x="517" y="88"/>
                      <a:pt x="517" y="88"/>
                      <a:pt x="517" y="88"/>
                    </a:cubicBezTo>
                    <a:cubicBezTo>
                      <a:pt x="460" y="31"/>
                      <a:pt x="384" y="0"/>
                      <a:pt x="303" y="0"/>
                    </a:cubicBezTo>
                    <a:cubicBezTo>
                      <a:pt x="226" y="0"/>
                      <a:pt x="152" y="29"/>
                      <a:pt x="96" y="82"/>
                    </a:cubicBezTo>
                    <a:cubicBezTo>
                      <a:pt x="94" y="84"/>
                      <a:pt x="93" y="85"/>
                      <a:pt x="91" y="87"/>
                    </a:cubicBezTo>
                    <a:cubicBezTo>
                      <a:pt x="90" y="87"/>
                      <a:pt x="90" y="88"/>
                      <a:pt x="89" y="89"/>
                    </a:cubicBezTo>
                    <a:cubicBezTo>
                      <a:pt x="32" y="146"/>
                      <a:pt x="0" y="222"/>
                      <a:pt x="0" y="304"/>
                    </a:cubicBezTo>
                    <a:cubicBezTo>
                      <a:pt x="0" y="385"/>
                      <a:pt x="32" y="461"/>
                      <a:pt x="89" y="518"/>
                    </a:cubicBezTo>
                    <a:cubicBezTo>
                      <a:pt x="146" y="575"/>
                      <a:pt x="222" y="607"/>
                      <a:pt x="303" y="607"/>
                    </a:cubicBezTo>
                    <a:cubicBezTo>
                      <a:pt x="384" y="607"/>
                      <a:pt x="461" y="575"/>
                      <a:pt x="518" y="518"/>
                    </a:cubicBezTo>
                    <a:cubicBezTo>
                      <a:pt x="575" y="461"/>
                      <a:pt x="607" y="385"/>
                      <a:pt x="607" y="304"/>
                    </a:cubicBezTo>
                    <a:cubicBezTo>
                      <a:pt x="607" y="225"/>
                      <a:pt x="577" y="150"/>
                      <a:pt x="522" y="93"/>
                    </a:cubicBezTo>
                    <a:close/>
                    <a:moveTo>
                      <a:pt x="33" y="313"/>
                    </a:moveTo>
                    <a:cubicBezTo>
                      <a:pt x="150" y="313"/>
                      <a:pt x="150" y="313"/>
                      <a:pt x="150" y="313"/>
                    </a:cubicBezTo>
                    <a:cubicBezTo>
                      <a:pt x="151" y="361"/>
                      <a:pt x="157" y="409"/>
                      <a:pt x="170" y="450"/>
                    </a:cubicBezTo>
                    <a:cubicBezTo>
                      <a:pt x="166" y="452"/>
                      <a:pt x="163" y="454"/>
                      <a:pt x="159" y="456"/>
                    </a:cubicBezTo>
                    <a:cubicBezTo>
                      <a:pt x="158" y="457"/>
                      <a:pt x="156" y="458"/>
                      <a:pt x="154" y="459"/>
                    </a:cubicBezTo>
                    <a:cubicBezTo>
                      <a:pt x="138" y="469"/>
                      <a:pt x="123" y="480"/>
                      <a:pt x="109" y="493"/>
                    </a:cubicBezTo>
                    <a:cubicBezTo>
                      <a:pt x="64" y="446"/>
                      <a:pt x="35" y="385"/>
                      <a:pt x="33" y="313"/>
                    </a:cubicBezTo>
                    <a:close/>
                    <a:moveTo>
                      <a:pt x="400" y="106"/>
                    </a:moveTo>
                    <a:cubicBezTo>
                      <a:pt x="406" y="120"/>
                      <a:pt x="412" y="134"/>
                      <a:pt x="418" y="150"/>
                    </a:cubicBezTo>
                    <a:cubicBezTo>
                      <a:pt x="398" y="158"/>
                      <a:pt x="378" y="164"/>
                      <a:pt x="357" y="168"/>
                    </a:cubicBezTo>
                    <a:cubicBezTo>
                      <a:pt x="355" y="168"/>
                      <a:pt x="353" y="169"/>
                      <a:pt x="351" y="169"/>
                    </a:cubicBezTo>
                    <a:cubicBezTo>
                      <a:pt x="339" y="171"/>
                      <a:pt x="327" y="172"/>
                      <a:pt x="315" y="172"/>
                    </a:cubicBezTo>
                    <a:cubicBezTo>
                      <a:pt x="315" y="33"/>
                      <a:pt x="315" y="33"/>
                      <a:pt x="315" y="33"/>
                    </a:cubicBezTo>
                    <a:cubicBezTo>
                      <a:pt x="315" y="33"/>
                      <a:pt x="316" y="33"/>
                      <a:pt x="317" y="33"/>
                    </a:cubicBezTo>
                    <a:cubicBezTo>
                      <a:pt x="324" y="33"/>
                      <a:pt x="330" y="34"/>
                      <a:pt x="337" y="35"/>
                    </a:cubicBezTo>
                    <a:cubicBezTo>
                      <a:pt x="361" y="47"/>
                      <a:pt x="382" y="71"/>
                      <a:pt x="400" y="106"/>
                    </a:cubicBezTo>
                    <a:close/>
                    <a:moveTo>
                      <a:pt x="377" y="43"/>
                    </a:moveTo>
                    <a:cubicBezTo>
                      <a:pt x="419" y="54"/>
                      <a:pt x="457" y="76"/>
                      <a:pt x="489" y="106"/>
                    </a:cubicBezTo>
                    <a:cubicBezTo>
                      <a:pt x="476" y="117"/>
                      <a:pt x="461" y="127"/>
                      <a:pt x="446" y="136"/>
                    </a:cubicBezTo>
                    <a:cubicBezTo>
                      <a:pt x="444" y="137"/>
                      <a:pt x="442" y="138"/>
                      <a:pt x="441" y="139"/>
                    </a:cubicBezTo>
                    <a:cubicBezTo>
                      <a:pt x="438" y="140"/>
                      <a:pt x="436" y="142"/>
                      <a:pt x="433" y="143"/>
                    </a:cubicBezTo>
                    <a:cubicBezTo>
                      <a:pt x="427" y="126"/>
                      <a:pt x="421" y="110"/>
                      <a:pt x="413" y="95"/>
                    </a:cubicBezTo>
                    <a:cubicBezTo>
                      <a:pt x="403" y="74"/>
                      <a:pt x="391" y="57"/>
                      <a:pt x="377" y="43"/>
                    </a:cubicBezTo>
                    <a:close/>
                    <a:moveTo>
                      <a:pt x="295" y="293"/>
                    </a:moveTo>
                    <a:cubicBezTo>
                      <a:pt x="166" y="293"/>
                      <a:pt x="166" y="293"/>
                      <a:pt x="166" y="293"/>
                    </a:cubicBezTo>
                    <a:cubicBezTo>
                      <a:pt x="167" y="249"/>
                      <a:pt x="173" y="203"/>
                      <a:pt x="185" y="163"/>
                    </a:cubicBezTo>
                    <a:cubicBezTo>
                      <a:pt x="205" y="173"/>
                      <a:pt x="226" y="180"/>
                      <a:pt x="247" y="185"/>
                    </a:cubicBezTo>
                    <a:cubicBezTo>
                      <a:pt x="249" y="185"/>
                      <a:pt x="252" y="186"/>
                      <a:pt x="254" y="186"/>
                    </a:cubicBezTo>
                    <a:cubicBezTo>
                      <a:pt x="267" y="189"/>
                      <a:pt x="279" y="190"/>
                      <a:pt x="295" y="191"/>
                    </a:cubicBezTo>
                    <a:lnTo>
                      <a:pt x="295" y="293"/>
                    </a:lnTo>
                    <a:close/>
                    <a:moveTo>
                      <a:pt x="295" y="313"/>
                    </a:moveTo>
                    <a:cubicBezTo>
                      <a:pt x="295" y="416"/>
                      <a:pt x="295" y="416"/>
                      <a:pt x="295" y="416"/>
                    </a:cubicBezTo>
                    <a:cubicBezTo>
                      <a:pt x="279" y="417"/>
                      <a:pt x="267" y="418"/>
                      <a:pt x="254" y="421"/>
                    </a:cubicBezTo>
                    <a:cubicBezTo>
                      <a:pt x="252" y="421"/>
                      <a:pt x="250" y="421"/>
                      <a:pt x="247" y="422"/>
                    </a:cubicBezTo>
                    <a:cubicBezTo>
                      <a:pt x="226" y="427"/>
                      <a:pt x="205" y="433"/>
                      <a:pt x="185" y="442"/>
                    </a:cubicBezTo>
                    <a:cubicBezTo>
                      <a:pt x="174" y="403"/>
                      <a:pt x="167" y="361"/>
                      <a:pt x="166" y="313"/>
                    </a:cubicBezTo>
                    <a:lnTo>
                      <a:pt x="295" y="313"/>
                    </a:lnTo>
                    <a:close/>
                    <a:moveTo>
                      <a:pt x="315" y="313"/>
                    </a:moveTo>
                    <a:cubicBezTo>
                      <a:pt x="441" y="313"/>
                      <a:pt x="441" y="313"/>
                      <a:pt x="441" y="313"/>
                    </a:cubicBezTo>
                    <a:cubicBezTo>
                      <a:pt x="440" y="357"/>
                      <a:pt x="434" y="400"/>
                      <a:pt x="423" y="438"/>
                    </a:cubicBezTo>
                    <a:cubicBezTo>
                      <a:pt x="403" y="429"/>
                      <a:pt x="382" y="423"/>
                      <a:pt x="360" y="419"/>
                    </a:cubicBezTo>
                    <a:cubicBezTo>
                      <a:pt x="358" y="419"/>
                      <a:pt x="356" y="419"/>
                      <a:pt x="354" y="419"/>
                    </a:cubicBezTo>
                    <a:cubicBezTo>
                      <a:pt x="341" y="417"/>
                      <a:pt x="327" y="416"/>
                      <a:pt x="315" y="415"/>
                    </a:cubicBezTo>
                    <a:lnTo>
                      <a:pt x="315" y="313"/>
                    </a:lnTo>
                    <a:close/>
                    <a:moveTo>
                      <a:pt x="315" y="293"/>
                    </a:moveTo>
                    <a:cubicBezTo>
                      <a:pt x="315" y="192"/>
                      <a:pt x="315" y="192"/>
                      <a:pt x="315" y="192"/>
                    </a:cubicBezTo>
                    <a:cubicBezTo>
                      <a:pt x="327" y="191"/>
                      <a:pt x="341" y="190"/>
                      <a:pt x="354" y="188"/>
                    </a:cubicBezTo>
                    <a:cubicBezTo>
                      <a:pt x="356" y="188"/>
                      <a:pt x="358" y="188"/>
                      <a:pt x="360" y="187"/>
                    </a:cubicBezTo>
                    <a:cubicBezTo>
                      <a:pt x="382" y="184"/>
                      <a:pt x="403" y="177"/>
                      <a:pt x="423" y="168"/>
                    </a:cubicBezTo>
                    <a:cubicBezTo>
                      <a:pt x="434" y="206"/>
                      <a:pt x="440" y="249"/>
                      <a:pt x="441" y="293"/>
                    </a:cubicBezTo>
                    <a:lnTo>
                      <a:pt x="315" y="293"/>
                    </a:lnTo>
                    <a:close/>
                    <a:moveTo>
                      <a:pt x="291" y="33"/>
                    </a:moveTo>
                    <a:cubicBezTo>
                      <a:pt x="292" y="33"/>
                      <a:pt x="291" y="33"/>
                      <a:pt x="295" y="33"/>
                    </a:cubicBezTo>
                    <a:cubicBezTo>
                      <a:pt x="295" y="172"/>
                      <a:pt x="295" y="172"/>
                      <a:pt x="295" y="172"/>
                    </a:cubicBezTo>
                    <a:cubicBezTo>
                      <a:pt x="283" y="171"/>
                      <a:pt x="269" y="169"/>
                      <a:pt x="257" y="167"/>
                    </a:cubicBezTo>
                    <a:cubicBezTo>
                      <a:pt x="255" y="167"/>
                      <a:pt x="253" y="166"/>
                      <a:pt x="251" y="166"/>
                    </a:cubicBezTo>
                    <a:cubicBezTo>
                      <a:pt x="230" y="161"/>
                      <a:pt x="210" y="154"/>
                      <a:pt x="191" y="145"/>
                    </a:cubicBezTo>
                    <a:cubicBezTo>
                      <a:pt x="196" y="131"/>
                      <a:pt x="201" y="118"/>
                      <a:pt x="207" y="106"/>
                    </a:cubicBezTo>
                    <a:cubicBezTo>
                      <a:pt x="225" y="71"/>
                      <a:pt x="247" y="47"/>
                      <a:pt x="270" y="35"/>
                    </a:cubicBezTo>
                    <a:cubicBezTo>
                      <a:pt x="277" y="34"/>
                      <a:pt x="284" y="33"/>
                      <a:pt x="291" y="33"/>
                    </a:cubicBezTo>
                    <a:close/>
                    <a:moveTo>
                      <a:pt x="193" y="95"/>
                    </a:moveTo>
                    <a:cubicBezTo>
                      <a:pt x="187" y="108"/>
                      <a:pt x="181" y="123"/>
                      <a:pt x="176" y="138"/>
                    </a:cubicBezTo>
                    <a:cubicBezTo>
                      <a:pt x="173" y="136"/>
                      <a:pt x="171" y="135"/>
                      <a:pt x="169" y="134"/>
                    </a:cubicBezTo>
                    <a:cubicBezTo>
                      <a:pt x="167" y="133"/>
                      <a:pt x="165" y="131"/>
                      <a:pt x="164" y="130"/>
                    </a:cubicBezTo>
                    <a:cubicBezTo>
                      <a:pt x="150" y="122"/>
                      <a:pt x="136" y="112"/>
                      <a:pt x="124" y="101"/>
                    </a:cubicBezTo>
                    <a:cubicBezTo>
                      <a:pt x="155" y="73"/>
                      <a:pt x="190" y="54"/>
                      <a:pt x="229" y="43"/>
                    </a:cubicBezTo>
                    <a:cubicBezTo>
                      <a:pt x="216" y="57"/>
                      <a:pt x="204" y="74"/>
                      <a:pt x="193" y="95"/>
                    </a:cubicBezTo>
                    <a:close/>
                    <a:moveTo>
                      <a:pt x="154" y="148"/>
                    </a:moveTo>
                    <a:cubicBezTo>
                      <a:pt x="156" y="149"/>
                      <a:pt x="158" y="150"/>
                      <a:pt x="159" y="151"/>
                    </a:cubicBezTo>
                    <a:cubicBezTo>
                      <a:pt x="163" y="153"/>
                      <a:pt x="166" y="154"/>
                      <a:pt x="170" y="156"/>
                    </a:cubicBezTo>
                    <a:cubicBezTo>
                      <a:pt x="157" y="198"/>
                      <a:pt x="150" y="245"/>
                      <a:pt x="150" y="293"/>
                    </a:cubicBezTo>
                    <a:cubicBezTo>
                      <a:pt x="33" y="293"/>
                      <a:pt x="33" y="293"/>
                      <a:pt x="33" y="293"/>
                    </a:cubicBezTo>
                    <a:cubicBezTo>
                      <a:pt x="35" y="225"/>
                      <a:pt x="62" y="162"/>
                      <a:pt x="110" y="113"/>
                    </a:cubicBezTo>
                    <a:cubicBezTo>
                      <a:pt x="123" y="126"/>
                      <a:pt x="138" y="138"/>
                      <a:pt x="154" y="148"/>
                    </a:cubicBezTo>
                    <a:close/>
                    <a:moveTo>
                      <a:pt x="164" y="477"/>
                    </a:moveTo>
                    <a:cubicBezTo>
                      <a:pt x="165" y="476"/>
                      <a:pt x="167" y="474"/>
                      <a:pt x="169" y="473"/>
                    </a:cubicBezTo>
                    <a:cubicBezTo>
                      <a:pt x="171" y="472"/>
                      <a:pt x="173" y="471"/>
                      <a:pt x="176" y="470"/>
                    </a:cubicBezTo>
                    <a:cubicBezTo>
                      <a:pt x="181" y="484"/>
                      <a:pt x="187" y="499"/>
                      <a:pt x="193" y="512"/>
                    </a:cubicBezTo>
                    <a:cubicBezTo>
                      <a:pt x="204" y="533"/>
                      <a:pt x="216" y="550"/>
                      <a:pt x="229" y="564"/>
                    </a:cubicBezTo>
                    <a:cubicBezTo>
                      <a:pt x="189" y="553"/>
                      <a:pt x="154" y="533"/>
                      <a:pt x="124" y="507"/>
                    </a:cubicBezTo>
                    <a:cubicBezTo>
                      <a:pt x="136" y="495"/>
                      <a:pt x="149" y="485"/>
                      <a:pt x="164" y="477"/>
                    </a:cubicBezTo>
                    <a:close/>
                    <a:moveTo>
                      <a:pt x="207" y="501"/>
                    </a:moveTo>
                    <a:cubicBezTo>
                      <a:pt x="201" y="489"/>
                      <a:pt x="196" y="476"/>
                      <a:pt x="191" y="462"/>
                    </a:cubicBezTo>
                    <a:cubicBezTo>
                      <a:pt x="210" y="453"/>
                      <a:pt x="230" y="446"/>
                      <a:pt x="251" y="441"/>
                    </a:cubicBezTo>
                    <a:cubicBezTo>
                      <a:pt x="253" y="441"/>
                      <a:pt x="255" y="440"/>
                      <a:pt x="257" y="440"/>
                    </a:cubicBezTo>
                    <a:cubicBezTo>
                      <a:pt x="269" y="438"/>
                      <a:pt x="283" y="436"/>
                      <a:pt x="295" y="435"/>
                    </a:cubicBezTo>
                    <a:cubicBezTo>
                      <a:pt x="295" y="574"/>
                      <a:pt x="295" y="574"/>
                      <a:pt x="295" y="574"/>
                    </a:cubicBezTo>
                    <a:cubicBezTo>
                      <a:pt x="291" y="574"/>
                      <a:pt x="292" y="574"/>
                      <a:pt x="291" y="574"/>
                    </a:cubicBezTo>
                    <a:cubicBezTo>
                      <a:pt x="284" y="574"/>
                      <a:pt x="277" y="573"/>
                      <a:pt x="270" y="572"/>
                    </a:cubicBezTo>
                    <a:cubicBezTo>
                      <a:pt x="247" y="560"/>
                      <a:pt x="225" y="536"/>
                      <a:pt x="207" y="501"/>
                    </a:cubicBezTo>
                    <a:close/>
                    <a:moveTo>
                      <a:pt x="317" y="574"/>
                    </a:moveTo>
                    <a:cubicBezTo>
                      <a:pt x="316" y="574"/>
                      <a:pt x="315" y="574"/>
                      <a:pt x="315" y="574"/>
                    </a:cubicBezTo>
                    <a:cubicBezTo>
                      <a:pt x="315" y="435"/>
                      <a:pt x="315" y="435"/>
                      <a:pt x="315" y="435"/>
                    </a:cubicBezTo>
                    <a:cubicBezTo>
                      <a:pt x="327" y="435"/>
                      <a:pt x="339" y="436"/>
                      <a:pt x="351" y="438"/>
                    </a:cubicBezTo>
                    <a:cubicBezTo>
                      <a:pt x="353" y="438"/>
                      <a:pt x="355" y="439"/>
                      <a:pt x="357" y="439"/>
                    </a:cubicBezTo>
                    <a:cubicBezTo>
                      <a:pt x="378" y="443"/>
                      <a:pt x="398" y="449"/>
                      <a:pt x="418" y="457"/>
                    </a:cubicBezTo>
                    <a:cubicBezTo>
                      <a:pt x="412" y="473"/>
                      <a:pt x="406" y="487"/>
                      <a:pt x="400" y="501"/>
                    </a:cubicBezTo>
                    <a:cubicBezTo>
                      <a:pt x="382" y="536"/>
                      <a:pt x="361" y="560"/>
                      <a:pt x="337" y="572"/>
                    </a:cubicBezTo>
                    <a:cubicBezTo>
                      <a:pt x="330" y="573"/>
                      <a:pt x="324" y="574"/>
                      <a:pt x="317" y="574"/>
                    </a:cubicBezTo>
                    <a:close/>
                    <a:moveTo>
                      <a:pt x="413" y="512"/>
                    </a:moveTo>
                    <a:cubicBezTo>
                      <a:pt x="421" y="497"/>
                      <a:pt x="427" y="481"/>
                      <a:pt x="433" y="464"/>
                    </a:cubicBezTo>
                    <a:cubicBezTo>
                      <a:pt x="436" y="465"/>
                      <a:pt x="438" y="467"/>
                      <a:pt x="441" y="468"/>
                    </a:cubicBezTo>
                    <a:cubicBezTo>
                      <a:pt x="442" y="469"/>
                      <a:pt x="444" y="470"/>
                      <a:pt x="446" y="471"/>
                    </a:cubicBezTo>
                    <a:cubicBezTo>
                      <a:pt x="461" y="480"/>
                      <a:pt x="476" y="490"/>
                      <a:pt x="489" y="501"/>
                    </a:cubicBezTo>
                    <a:cubicBezTo>
                      <a:pt x="458" y="530"/>
                      <a:pt x="420" y="552"/>
                      <a:pt x="378" y="564"/>
                    </a:cubicBezTo>
                    <a:cubicBezTo>
                      <a:pt x="391" y="550"/>
                      <a:pt x="403" y="533"/>
                      <a:pt x="413" y="512"/>
                    </a:cubicBezTo>
                    <a:close/>
                    <a:moveTo>
                      <a:pt x="455" y="453"/>
                    </a:moveTo>
                    <a:cubicBezTo>
                      <a:pt x="453" y="452"/>
                      <a:pt x="451" y="451"/>
                      <a:pt x="449" y="450"/>
                    </a:cubicBezTo>
                    <a:cubicBezTo>
                      <a:pt x="446" y="448"/>
                      <a:pt x="442" y="446"/>
                      <a:pt x="439" y="445"/>
                    </a:cubicBezTo>
                    <a:cubicBezTo>
                      <a:pt x="450" y="405"/>
                      <a:pt x="456" y="361"/>
                      <a:pt x="457" y="313"/>
                    </a:cubicBezTo>
                    <a:cubicBezTo>
                      <a:pt x="574" y="313"/>
                      <a:pt x="574" y="313"/>
                      <a:pt x="574" y="313"/>
                    </a:cubicBezTo>
                    <a:cubicBezTo>
                      <a:pt x="572" y="381"/>
                      <a:pt x="546" y="441"/>
                      <a:pt x="503" y="487"/>
                    </a:cubicBezTo>
                    <a:cubicBezTo>
                      <a:pt x="488" y="474"/>
                      <a:pt x="472" y="463"/>
                      <a:pt x="455" y="453"/>
                    </a:cubicBezTo>
                    <a:close/>
                    <a:moveTo>
                      <a:pt x="457" y="293"/>
                    </a:moveTo>
                    <a:cubicBezTo>
                      <a:pt x="456" y="249"/>
                      <a:pt x="450" y="202"/>
                      <a:pt x="439" y="161"/>
                    </a:cubicBezTo>
                    <a:cubicBezTo>
                      <a:pt x="442" y="160"/>
                      <a:pt x="446" y="158"/>
                      <a:pt x="449" y="156"/>
                    </a:cubicBezTo>
                    <a:cubicBezTo>
                      <a:pt x="451" y="155"/>
                      <a:pt x="453" y="155"/>
                      <a:pt x="455" y="154"/>
                    </a:cubicBezTo>
                    <a:cubicBezTo>
                      <a:pt x="472" y="144"/>
                      <a:pt x="488" y="132"/>
                      <a:pt x="503" y="119"/>
                    </a:cubicBezTo>
                    <a:cubicBezTo>
                      <a:pt x="547" y="167"/>
                      <a:pt x="572" y="229"/>
                      <a:pt x="574" y="293"/>
                    </a:cubicBezTo>
                    <a:lnTo>
                      <a:pt x="457" y="2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 name="Freeform 61"/>
              <p:cNvSpPr>
                <a:spLocks noEditPoints="1"/>
              </p:cNvSpPr>
              <p:nvPr/>
            </p:nvSpPr>
            <p:spPr bwMode="auto">
              <a:xfrm>
                <a:off x="5787058" y="556582"/>
                <a:ext cx="437321" cy="678977"/>
              </a:xfrm>
              <a:custGeom>
                <a:avLst/>
                <a:gdLst>
                  <a:gd name="T0" fmla="*/ 665 w 824"/>
                  <a:gd name="T1" fmla="*/ 517 h 1282"/>
                  <a:gd name="T2" fmla="*/ 566 w 824"/>
                  <a:gd name="T3" fmla="*/ 502 h 1282"/>
                  <a:gd name="T4" fmla="*/ 566 w 824"/>
                  <a:gd name="T5" fmla="*/ 426 h 1282"/>
                  <a:gd name="T6" fmla="*/ 665 w 824"/>
                  <a:gd name="T7" fmla="*/ 378 h 1282"/>
                  <a:gd name="T8" fmla="*/ 528 w 824"/>
                  <a:gd name="T9" fmla="*/ 340 h 1282"/>
                  <a:gd name="T10" fmla="*/ 665 w 824"/>
                  <a:gd name="T11" fmla="*/ 302 h 1282"/>
                  <a:gd name="T12" fmla="*/ 566 w 824"/>
                  <a:gd name="T13" fmla="*/ 254 h 1282"/>
                  <a:gd name="T14" fmla="*/ 529 w 824"/>
                  <a:gd name="T15" fmla="*/ 217 h 1282"/>
                  <a:gd name="T16" fmla="*/ 529 w 824"/>
                  <a:gd name="T17" fmla="*/ 215 h 1282"/>
                  <a:gd name="T18" fmla="*/ 566 w 824"/>
                  <a:gd name="T19" fmla="*/ 182 h 1282"/>
                  <a:gd name="T20" fmla="*/ 412 w 824"/>
                  <a:gd name="T21" fmla="*/ 0 h 1282"/>
                  <a:gd name="T22" fmla="*/ 261 w 824"/>
                  <a:gd name="T23" fmla="*/ 182 h 1282"/>
                  <a:gd name="T24" fmla="*/ 261 w 824"/>
                  <a:gd name="T25" fmla="*/ 254 h 1282"/>
                  <a:gd name="T26" fmla="*/ 157 w 824"/>
                  <a:gd name="T27" fmla="*/ 302 h 1282"/>
                  <a:gd name="T28" fmla="*/ 299 w 824"/>
                  <a:gd name="T29" fmla="*/ 340 h 1282"/>
                  <a:gd name="T30" fmla="*/ 157 w 824"/>
                  <a:gd name="T31" fmla="*/ 378 h 1282"/>
                  <a:gd name="T32" fmla="*/ 261 w 824"/>
                  <a:gd name="T33" fmla="*/ 426 h 1282"/>
                  <a:gd name="T34" fmla="*/ 261 w 824"/>
                  <a:gd name="T35" fmla="*/ 502 h 1282"/>
                  <a:gd name="T36" fmla="*/ 157 w 824"/>
                  <a:gd name="T37" fmla="*/ 517 h 1282"/>
                  <a:gd name="T38" fmla="*/ 300 w 824"/>
                  <a:gd name="T39" fmla="*/ 215 h 1282"/>
                  <a:gd name="T40" fmla="*/ 300 w 824"/>
                  <a:gd name="T41" fmla="*/ 215 h 1282"/>
                  <a:gd name="T42" fmla="*/ 529 w 824"/>
                  <a:gd name="T43" fmla="*/ 215 h 1282"/>
                  <a:gd name="T44" fmla="*/ 529 w 824"/>
                  <a:gd name="T45" fmla="*/ 215 h 1282"/>
                  <a:gd name="T46" fmla="*/ 529 w 824"/>
                  <a:gd name="T47" fmla="*/ 215 h 1282"/>
                  <a:gd name="T48" fmla="*/ 529 w 824"/>
                  <a:gd name="T49" fmla="*/ 216 h 1282"/>
                  <a:gd name="T50" fmla="*/ 449 w 824"/>
                  <a:gd name="T51" fmla="*/ 1214 h 1282"/>
                  <a:gd name="T52" fmla="*/ 617 w 824"/>
                  <a:gd name="T53" fmla="*/ 1248 h 1282"/>
                  <a:gd name="T54" fmla="*/ 241 w 824"/>
                  <a:gd name="T55" fmla="*/ 1282 h 1282"/>
                  <a:gd name="T56" fmla="*/ 241 w 824"/>
                  <a:gd name="T57" fmla="*/ 1214 h 1282"/>
                  <a:gd name="T58" fmla="*/ 373 w 824"/>
                  <a:gd name="T59" fmla="*/ 931 h 1282"/>
                  <a:gd name="T60" fmla="*/ 73 w 824"/>
                  <a:gd name="T61" fmla="*/ 522 h 1282"/>
                  <a:gd name="T62" fmla="*/ 751 w 824"/>
                  <a:gd name="T63" fmla="*/ 522 h 1282"/>
                  <a:gd name="T64" fmla="*/ 449 w 824"/>
                  <a:gd name="T65" fmla="*/ 931 h 1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24" h="1282">
                    <a:moveTo>
                      <a:pt x="411" y="771"/>
                    </a:moveTo>
                    <a:cubicBezTo>
                      <a:pt x="551" y="771"/>
                      <a:pt x="665" y="657"/>
                      <a:pt x="665" y="517"/>
                    </a:cubicBezTo>
                    <a:cubicBezTo>
                      <a:pt x="665" y="502"/>
                      <a:pt x="665" y="502"/>
                      <a:pt x="665" y="502"/>
                    </a:cubicBezTo>
                    <a:cubicBezTo>
                      <a:pt x="566" y="502"/>
                      <a:pt x="566" y="502"/>
                      <a:pt x="566" y="502"/>
                    </a:cubicBezTo>
                    <a:cubicBezTo>
                      <a:pt x="545" y="502"/>
                      <a:pt x="529" y="482"/>
                      <a:pt x="529" y="461"/>
                    </a:cubicBezTo>
                    <a:cubicBezTo>
                      <a:pt x="529" y="440"/>
                      <a:pt x="545" y="426"/>
                      <a:pt x="566" y="426"/>
                    </a:cubicBezTo>
                    <a:cubicBezTo>
                      <a:pt x="665" y="426"/>
                      <a:pt x="665" y="426"/>
                      <a:pt x="665" y="426"/>
                    </a:cubicBezTo>
                    <a:cubicBezTo>
                      <a:pt x="665" y="378"/>
                      <a:pt x="665" y="378"/>
                      <a:pt x="665" y="378"/>
                    </a:cubicBezTo>
                    <a:cubicBezTo>
                      <a:pt x="566" y="378"/>
                      <a:pt x="566" y="378"/>
                      <a:pt x="566" y="378"/>
                    </a:cubicBezTo>
                    <a:cubicBezTo>
                      <a:pt x="545" y="378"/>
                      <a:pt x="528" y="361"/>
                      <a:pt x="528" y="340"/>
                    </a:cubicBezTo>
                    <a:cubicBezTo>
                      <a:pt x="528" y="319"/>
                      <a:pt x="545" y="302"/>
                      <a:pt x="566" y="302"/>
                    </a:cubicBezTo>
                    <a:cubicBezTo>
                      <a:pt x="665" y="302"/>
                      <a:pt x="665" y="302"/>
                      <a:pt x="665" y="302"/>
                    </a:cubicBezTo>
                    <a:cubicBezTo>
                      <a:pt x="665" y="254"/>
                      <a:pt x="665" y="254"/>
                      <a:pt x="665" y="254"/>
                    </a:cubicBezTo>
                    <a:cubicBezTo>
                      <a:pt x="566" y="254"/>
                      <a:pt x="566" y="254"/>
                      <a:pt x="566" y="254"/>
                    </a:cubicBezTo>
                    <a:cubicBezTo>
                      <a:pt x="546" y="254"/>
                      <a:pt x="530" y="237"/>
                      <a:pt x="529" y="217"/>
                    </a:cubicBezTo>
                    <a:cubicBezTo>
                      <a:pt x="529" y="217"/>
                      <a:pt x="529" y="217"/>
                      <a:pt x="529" y="217"/>
                    </a:cubicBezTo>
                    <a:cubicBezTo>
                      <a:pt x="529" y="216"/>
                      <a:pt x="529" y="216"/>
                      <a:pt x="529" y="216"/>
                    </a:cubicBezTo>
                    <a:cubicBezTo>
                      <a:pt x="529" y="215"/>
                      <a:pt x="529" y="215"/>
                      <a:pt x="529" y="215"/>
                    </a:cubicBezTo>
                    <a:cubicBezTo>
                      <a:pt x="529" y="215"/>
                      <a:pt x="529" y="215"/>
                      <a:pt x="529" y="215"/>
                    </a:cubicBezTo>
                    <a:cubicBezTo>
                      <a:pt x="530" y="195"/>
                      <a:pt x="546" y="182"/>
                      <a:pt x="566" y="182"/>
                    </a:cubicBezTo>
                    <a:cubicBezTo>
                      <a:pt x="655" y="182"/>
                      <a:pt x="655" y="182"/>
                      <a:pt x="655" y="182"/>
                    </a:cubicBezTo>
                    <a:cubicBezTo>
                      <a:pt x="624" y="70"/>
                      <a:pt x="527" y="0"/>
                      <a:pt x="412" y="0"/>
                    </a:cubicBezTo>
                    <a:cubicBezTo>
                      <a:pt x="297" y="0"/>
                      <a:pt x="200" y="70"/>
                      <a:pt x="169" y="182"/>
                    </a:cubicBezTo>
                    <a:cubicBezTo>
                      <a:pt x="261" y="182"/>
                      <a:pt x="261" y="182"/>
                      <a:pt x="261" y="182"/>
                    </a:cubicBezTo>
                    <a:cubicBezTo>
                      <a:pt x="281" y="182"/>
                      <a:pt x="299" y="196"/>
                      <a:pt x="299" y="217"/>
                    </a:cubicBezTo>
                    <a:cubicBezTo>
                      <a:pt x="299" y="237"/>
                      <a:pt x="281" y="254"/>
                      <a:pt x="261" y="254"/>
                    </a:cubicBezTo>
                    <a:cubicBezTo>
                      <a:pt x="157" y="254"/>
                      <a:pt x="157" y="254"/>
                      <a:pt x="157" y="254"/>
                    </a:cubicBezTo>
                    <a:cubicBezTo>
                      <a:pt x="157" y="302"/>
                      <a:pt x="157" y="302"/>
                      <a:pt x="157" y="302"/>
                    </a:cubicBezTo>
                    <a:cubicBezTo>
                      <a:pt x="261" y="302"/>
                      <a:pt x="261" y="302"/>
                      <a:pt x="261" y="302"/>
                    </a:cubicBezTo>
                    <a:cubicBezTo>
                      <a:pt x="282" y="302"/>
                      <a:pt x="299" y="319"/>
                      <a:pt x="299" y="340"/>
                    </a:cubicBezTo>
                    <a:cubicBezTo>
                      <a:pt x="299" y="361"/>
                      <a:pt x="282" y="378"/>
                      <a:pt x="261" y="378"/>
                    </a:cubicBezTo>
                    <a:cubicBezTo>
                      <a:pt x="157" y="378"/>
                      <a:pt x="157" y="378"/>
                      <a:pt x="157" y="378"/>
                    </a:cubicBezTo>
                    <a:cubicBezTo>
                      <a:pt x="157" y="426"/>
                      <a:pt x="157" y="426"/>
                      <a:pt x="157" y="426"/>
                    </a:cubicBezTo>
                    <a:cubicBezTo>
                      <a:pt x="261" y="426"/>
                      <a:pt x="261" y="426"/>
                      <a:pt x="261" y="426"/>
                    </a:cubicBezTo>
                    <a:cubicBezTo>
                      <a:pt x="282" y="426"/>
                      <a:pt x="300" y="440"/>
                      <a:pt x="300" y="461"/>
                    </a:cubicBezTo>
                    <a:cubicBezTo>
                      <a:pt x="300" y="482"/>
                      <a:pt x="282" y="502"/>
                      <a:pt x="261" y="502"/>
                    </a:cubicBezTo>
                    <a:cubicBezTo>
                      <a:pt x="157" y="502"/>
                      <a:pt x="157" y="502"/>
                      <a:pt x="157" y="502"/>
                    </a:cubicBezTo>
                    <a:cubicBezTo>
                      <a:pt x="157" y="517"/>
                      <a:pt x="157" y="517"/>
                      <a:pt x="157" y="517"/>
                    </a:cubicBezTo>
                    <a:cubicBezTo>
                      <a:pt x="157" y="657"/>
                      <a:pt x="271" y="771"/>
                      <a:pt x="411" y="771"/>
                    </a:cubicBezTo>
                    <a:close/>
                    <a:moveTo>
                      <a:pt x="300" y="215"/>
                    </a:moveTo>
                    <a:cubicBezTo>
                      <a:pt x="300" y="214"/>
                      <a:pt x="300" y="214"/>
                      <a:pt x="300" y="214"/>
                    </a:cubicBezTo>
                    <a:cubicBezTo>
                      <a:pt x="300" y="215"/>
                      <a:pt x="300" y="215"/>
                      <a:pt x="300" y="215"/>
                    </a:cubicBezTo>
                    <a:close/>
                    <a:moveTo>
                      <a:pt x="529" y="215"/>
                    </a:moveTo>
                    <a:cubicBezTo>
                      <a:pt x="529" y="215"/>
                      <a:pt x="529" y="215"/>
                      <a:pt x="529" y="215"/>
                    </a:cubicBezTo>
                    <a:cubicBezTo>
                      <a:pt x="529" y="214"/>
                      <a:pt x="529" y="214"/>
                      <a:pt x="529" y="214"/>
                    </a:cubicBezTo>
                    <a:lnTo>
                      <a:pt x="529" y="215"/>
                    </a:lnTo>
                    <a:close/>
                    <a:moveTo>
                      <a:pt x="529" y="216"/>
                    </a:moveTo>
                    <a:cubicBezTo>
                      <a:pt x="529" y="216"/>
                      <a:pt x="529" y="215"/>
                      <a:pt x="529" y="215"/>
                    </a:cubicBezTo>
                    <a:cubicBezTo>
                      <a:pt x="529" y="215"/>
                      <a:pt x="529" y="215"/>
                      <a:pt x="529" y="215"/>
                    </a:cubicBezTo>
                    <a:cubicBezTo>
                      <a:pt x="529" y="215"/>
                      <a:pt x="529" y="216"/>
                      <a:pt x="529" y="216"/>
                    </a:cubicBezTo>
                    <a:close/>
                    <a:moveTo>
                      <a:pt x="449" y="931"/>
                    </a:moveTo>
                    <a:cubicBezTo>
                      <a:pt x="449" y="1214"/>
                      <a:pt x="449" y="1214"/>
                      <a:pt x="449" y="1214"/>
                    </a:cubicBezTo>
                    <a:cubicBezTo>
                      <a:pt x="582" y="1214"/>
                      <a:pt x="582" y="1214"/>
                      <a:pt x="582" y="1214"/>
                    </a:cubicBezTo>
                    <a:cubicBezTo>
                      <a:pt x="602" y="1214"/>
                      <a:pt x="617" y="1229"/>
                      <a:pt x="617" y="1248"/>
                    </a:cubicBezTo>
                    <a:cubicBezTo>
                      <a:pt x="617" y="1267"/>
                      <a:pt x="602" y="1282"/>
                      <a:pt x="582" y="1282"/>
                    </a:cubicBezTo>
                    <a:cubicBezTo>
                      <a:pt x="241" y="1282"/>
                      <a:pt x="241" y="1282"/>
                      <a:pt x="241" y="1282"/>
                    </a:cubicBezTo>
                    <a:cubicBezTo>
                      <a:pt x="221" y="1282"/>
                      <a:pt x="206" y="1267"/>
                      <a:pt x="206" y="1248"/>
                    </a:cubicBezTo>
                    <a:cubicBezTo>
                      <a:pt x="206" y="1229"/>
                      <a:pt x="221" y="1214"/>
                      <a:pt x="241" y="1214"/>
                    </a:cubicBezTo>
                    <a:cubicBezTo>
                      <a:pt x="373" y="1214"/>
                      <a:pt x="373" y="1214"/>
                      <a:pt x="373" y="1214"/>
                    </a:cubicBezTo>
                    <a:cubicBezTo>
                      <a:pt x="373" y="931"/>
                      <a:pt x="373" y="931"/>
                      <a:pt x="373" y="931"/>
                    </a:cubicBezTo>
                    <a:cubicBezTo>
                      <a:pt x="165" y="911"/>
                      <a:pt x="0" y="734"/>
                      <a:pt x="0" y="522"/>
                    </a:cubicBezTo>
                    <a:cubicBezTo>
                      <a:pt x="73" y="522"/>
                      <a:pt x="73" y="522"/>
                      <a:pt x="73" y="522"/>
                    </a:cubicBezTo>
                    <a:cubicBezTo>
                      <a:pt x="73" y="710"/>
                      <a:pt x="225" y="861"/>
                      <a:pt x="412" y="861"/>
                    </a:cubicBezTo>
                    <a:cubicBezTo>
                      <a:pt x="600" y="861"/>
                      <a:pt x="751" y="710"/>
                      <a:pt x="751" y="522"/>
                    </a:cubicBezTo>
                    <a:cubicBezTo>
                      <a:pt x="824" y="522"/>
                      <a:pt x="824" y="522"/>
                      <a:pt x="824" y="522"/>
                    </a:cubicBezTo>
                    <a:cubicBezTo>
                      <a:pt x="824" y="734"/>
                      <a:pt x="661" y="912"/>
                      <a:pt x="449" y="93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5" name="Freeform 62"/>
              <p:cNvSpPr/>
              <p:nvPr/>
            </p:nvSpPr>
            <p:spPr bwMode="auto">
              <a:xfrm>
                <a:off x="4390361" y="878232"/>
                <a:ext cx="480803" cy="414466"/>
              </a:xfrm>
              <a:custGeom>
                <a:avLst/>
                <a:gdLst>
                  <a:gd name="T0" fmla="*/ 374 w 906"/>
                  <a:gd name="T1" fmla="*/ 183 h 783"/>
                  <a:gd name="T2" fmla="*/ 373 w 906"/>
                  <a:gd name="T3" fmla="*/ 165 h 783"/>
                  <a:gd name="T4" fmla="*/ 361 w 906"/>
                  <a:gd name="T5" fmla="*/ 168 h 783"/>
                  <a:gd name="T6" fmla="*/ 101 w 906"/>
                  <a:gd name="T7" fmla="*/ 187 h 783"/>
                  <a:gd name="T8" fmla="*/ 101 w 906"/>
                  <a:gd name="T9" fmla="*/ 207 h 783"/>
                  <a:gd name="T10" fmla="*/ 89 w 906"/>
                  <a:gd name="T11" fmla="*/ 209 h 783"/>
                  <a:gd name="T12" fmla="*/ 0 w 906"/>
                  <a:gd name="T13" fmla="*/ 320 h 783"/>
                  <a:gd name="T14" fmla="*/ 0 w 906"/>
                  <a:gd name="T15" fmla="*/ 347 h 783"/>
                  <a:gd name="T16" fmla="*/ 90 w 906"/>
                  <a:gd name="T17" fmla="*/ 459 h 783"/>
                  <a:gd name="T18" fmla="*/ 102 w 906"/>
                  <a:gd name="T19" fmla="*/ 461 h 783"/>
                  <a:gd name="T20" fmla="*/ 102 w 906"/>
                  <a:gd name="T21" fmla="*/ 477 h 783"/>
                  <a:gd name="T22" fmla="*/ 102 w 906"/>
                  <a:gd name="T23" fmla="*/ 477 h 783"/>
                  <a:gd name="T24" fmla="*/ 103 w 906"/>
                  <a:gd name="T25" fmla="*/ 477 h 783"/>
                  <a:gd name="T26" fmla="*/ 106 w 906"/>
                  <a:gd name="T27" fmla="*/ 477 h 783"/>
                  <a:gd name="T28" fmla="*/ 132 w 906"/>
                  <a:gd name="T29" fmla="*/ 478 h 783"/>
                  <a:gd name="T30" fmla="*/ 98 w 906"/>
                  <a:gd name="T31" fmla="*/ 735 h 783"/>
                  <a:gd name="T32" fmla="*/ 144 w 906"/>
                  <a:gd name="T33" fmla="*/ 783 h 783"/>
                  <a:gd name="T34" fmla="*/ 212 w 906"/>
                  <a:gd name="T35" fmla="*/ 781 h 783"/>
                  <a:gd name="T36" fmla="*/ 246 w 906"/>
                  <a:gd name="T37" fmla="*/ 741 h 783"/>
                  <a:gd name="T38" fmla="*/ 267 w 906"/>
                  <a:gd name="T39" fmla="*/ 484 h 783"/>
                  <a:gd name="T40" fmla="*/ 362 w 906"/>
                  <a:gd name="T41" fmla="*/ 495 h 783"/>
                  <a:gd name="T42" fmla="*/ 374 w 906"/>
                  <a:gd name="T43" fmla="*/ 498 h 783"/>
                  <a:gd name="T44" fmla="*/ 374 w 906"/>
                  <a:gd name="T45" fmla="*/ 479 h 783"/>
                  <a:gd name="T46" fmla="*/ 904 w 906"/>
                  <a:gd name="T47" fmla="*/ 664 h 783"/>
                  <a:gd name="T48" fmla="*/ 905 w 906"/>
                  <a:gd name="T49" fmla="*/ 332 h 783"/>
                  <a:gd name="T50" fmla="*/ 906 w 906"/>
                  <a:gd name="T51" fmla="*/ 0 h 783"/>
                  <a:gd name="T52" fmla="*/ 374 w 906"/>
                  <a:gd name="T53" fmla="*/ 183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06" h="783">
                    <a:moveTo>
                      <a:pt x="374" y="183"/>
                    </a:moveTo>
                    <a:cubicBezTo>
                      <a:pt x="373" y="165"/>
                      <a:pt x="373" y="165"/>
                      <a:pt x="373" y="165"/>
                    </a:cubicBezTo>
                    <a:cubicBezTo>
                      <a:pt x="370" y="166"/>
                      <a:pt x="366" y="167"/>
                      <a:pt x="361" y="168"/>
                    </a:cubicBezTo>
                    <a:cubicBezTo>
                      <a:pt x="293" y="181"/>
                      <a:pt x="101" y="187"/>
                      <a:pt x="101" y="187"/>
                    </a:cubicBezTo>
                    <a:cubicBezTo>
                      <a:pt x="101" y="207"/>
                      <a:pt x="101" y="207"/>
                      <a:pt x="101" y="207"/>
                    </a:cubicBezTo>
                    <a:cubicBezTo>
                      <a:pt x="97" y="207"/>
                      <a:pt x="93" y="208"/>
                      <a:pt x="89" y="209"/>
                    </a:cubicBezTo>
                    <a:cubicBezTo>
                      <a:pt x="38" y="220"/>
                      <a:pt x="0" y="266"/>
                      <a:pt x="0" y="320"/>
                    </a:cubicBezTo>
                    <a:cubicBezTo>
                      <a:pt x="0" y="347"/>
                      <a:pt x="0" y="347"/>
                      <a:pt x="0" y="347"/>
                    </a:cubicBezTo>
                    <a:cubicBezTo>
                      <a:pt x="0" y="402"/>
                      <a:pt x="38" y="448"/>
                      <a:pt x="90" y="459"/>
                    </a:cubicBezTo>
                    <a:cubicBezTo>
                      <a:pt x="94" y="460"/>
                      <a:pt x="98" y="460"/>
                      <a:pt x="102" y="461"/>
                    </a:cubicBezTo>
                    <a:cubicBezTo>
                      <a:pt x="102" y="477"/>
                      <a:pt x="102" y="477"/>
                      <a:pt x="102" y="477"/>
                    </a:cubicBezTo>
                    <a:cubicBezTo>
                      <a:pt x="102" y="477"/>
                      <a:pt x="102" y="477"/>
                      <a:pt x="102" y="477"/>
                    </a:cubicBezTo>
                    <a:cubicBezTo>
                      <a:pt x="103" y="477"/>
                      <a:pt x="103" y="477"/>
                      <a:pt x="103" y="477"/>
                    </a:cubicBezTo>
                    <a:cubicBezTo>
                      <a:pt x="104" y="477"/>
                      <a:pt x="105" y="477"/>
                      <a:pt x="106" y="477"/>
                    </a:cubicBezTo>
                    <a:cubicBezTo>
                      <a:pt x="111" y="477"/>
                      <a:pt x="120" y="477"/>
                      <a:pt x="132" y="478"/>
                    </a:cubicBezTo>
                    <a:cubicBezTo>
                      <a:pt x="98" y="735"/>
                      <a:pt x="98" y="735"/>
                      <a:pt x="98" y="735"/>
                    </a:cubicBezTo>
                    <a:cubicBezTo>
                      <a:pt x="92" y="782"/>
                      <a:pt x="123" y="783"/>
                      <a:pt x="144" y="783"/>
                    </a:cubicBezTo>
                    <a:cubicBezTo>
                      <a:pt x="212" y="781"/>
                      <a:pt x="212" y="781"/>
                      <a:pt x="212" y="781"/>
                    </a:cubicBezTo>
                    <a:cubicBezTo>
                      <a:pt x="222" y="781"/>
                      <a:pt x="243" y="774"/>
                      <a:pt x="246" y="741"/>
                    </a:cubicBezTo>
                    <a:cubicBezTo>
                      <a:pt x="267" y="484"/>
                      <a:pt x="267" y="484"/>
                      <a:pt x="267" y="484"/>
                    </a:cubicBezTo>
                    <a:cubicBezTo>
                      <a:pt x="304" y="487"/>
                      <a:pt x="340" y="490"/>
                      <a:pt x="362" y="495"/>
                    </a:cubicBezTo>
                    <a:cubicBezTo>
                      <a:pt x="367" y="496"/>
                      <a:pt x="371" y="497"/>
                      <a:pt x="374" y="498"/>
                    </a:cubicBezTo>
                    <a:cubicBezTo>
                      <a:pt x="374" y="479"/>
                      <a:pt x="374" y="479"/>
                      <a:pt x="374" y="479"/>
                    </a:cubicBezTo>
                    <a:cubicBezTo>
                      <a:pt x="532" y="509"/>
                      <a:pt x="777" y="569"/>
                      <a:pt x="904" y="664"/>
                    </a:cubicBezTo>
                    <a:cubicBezTo>
                      <a:pt x="905" y="332"/>
                      <a:pt x="905" y="332"/>
                      <a:pt x="905" y="332"/>
                    </a:cubicBezTo>
                    <a:cubicBezTo>
                      <a:pt x="906" y="0"/>
                      <a:pt x="906" y="0"/>
                      <a:pt x="906" y="0"/>
                    </a:cubicBezTo>
                    <a:cubicBezTo>
                      <a:pt x="777" y="95"/>
                      <a:pt x="531" y="153"/>
                      <a:pt x="374" y="1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6" name="Freeform 64"/>
              <p:cNvSpPr>
                <a:spLocks noEditPoints="1"/>
              </p:cNvSpPr>
              <p:nvPr/>
            </p:nvSpPr>
            <p:spPr bwMode="auto">
              <a:xfrm>
                <a:off x="5390709" y="5952998"/>
                <a:ext cx="347014" cy="495018"/>
              </a:xfrm>
              <a:custGeom>
                <a:avLst/>
                <a:gdLst>
                  <a:gd name="T0" fmla="*/ 643 w 654"/>
                  <a:gd name="T1" fmla="*/ 823 h 935"/>
                  <a:gd name="T2" fmla="*/ 642 w 654"/>
                  <a:gd name="T3" fmla="*/ 822 h 935"/>
                  <a:gd name="T4" fmla="*/ 458 w 654"/>
                  <a:gd name="T5" fmla="*/ 467 h 935"/>
                  <a:gd name="T6" fmla="*/ 457 w 654"/>
                  <a:gd name="T7" fmla="*/ 466 h 935"/>
                  <a:gd name="T8" fmla="*/ 439 w 654"/>
                  <a:gd name="T9" fmla="*/ 365 h 935"/>
                  <a:gd name="T10" fmla="*/ 418 w 654"/>
                  <a:gd name="T11" fmla="*/ 237 h 935"/>
                  <a:gd name="T12" fmla="*/ 419 w 654"/>
                  <a:gd name="T13" fmla="*/ 237 h 935"/>
                  <a:gd name="T14" fmla="*/ 441 w 654"/>
                  <a:gd name="T15" fmla="*/ 365 h 935"/>
                  <a:gd name="T16" fmla="*/ 428 w 654"/>
                  <a:gd name="T17" fmla="*/ 222 h 935"/>
                  <a:gd name="T18" fmla="*/ 442 w 654"/>
                  <a:gd name="T19" fmla="*/ 219 h 935"/>
                  <a:gd name="T20" fmla="*/ 518 w 654"/>
                  <a:gd name="T21" fmla="*/ 90 h 935"/>
                  <a:gd name="T22" fmla="*/ 390 w 654"/>
                  <a:gd name="T23" fmla="*/ 14 h 935"/>
                  <a:gd name="T24" fmla="*/ 314 w 654"/>
                  <a:gd name="T25" fmla="*/ 143 h 935"/>
                  <a:gd name="T26" fmla="*/ 359 w 654"/>
                  <a:gd name="T27" fmla="*/ 318 h 935"/>
                  <a:gd name="T28" fmla="*/ 361 w 654"/>
                  <a:gd name="T29" fmla="*/ 331 h 935"/>
                  <a:gd name="T30" fmla="*/ 378 w 654"/>
                  <a:gd name="T31" fmla="*/ 408 h 935"/>
                  <a:gd name="T32" fmla="*/ 370 w 654"/>
                  <a:gd name="T33" fmla="*/ 421 h 935"/>
                  <a:gd name="T34" fmla="*/ 356 w 654"/>
                  <a:gd name="T35" fmla="*/ 419 h 935"/>
                  <a:gd name="T36" fmla="*/ 313 w 654"/>
                  <a:gd name="T37" fmla="*/ 355 h 935"/>
                  <a:gd name="T38" fmla="*/ 313 w 654"/>
                  <a:gd name="T39" fmla="*/ 354 h 935"/>
                  <a:gd name="T40" fmla="*/ 211 w 654"/>
                  <a:gd name="T41" fmla="*/ 190 h 935"/>
                  <a:gd name="T42" fmla="*/ 65 w 654"/>
                  <a:gd name="T43" fmla="*/ 156 h 935"/>
                  <a:gd name="T44" fmla="*/ 31 w 654"/>
                  <a:gd name="T45" fmla="*/ 302 h 935"/>
                  <a:gd name="T46" fmla="*/ 177 w 654"/>
                  <a:gd name="T47" fmla="*/ 335 h 935"/>
                  <a:gd name="T48" fmla="*/ 189 w 654"/>
                  <a:gd name="T49" fmla="*/ 327 h 935"/>
                  <a:gd name="T50" fmla="*/ 284 w 654"/>
                  <a:gd name="T51" fmla="*/ 436 h 935"/>
                  <a:gd name="T52" fmla="*/ 343 w 654"/>
                  <a:gd name="T53" fmla="*/ 516 h 935"/>
                  <a:gd name="T54" fmla="*/ 470 w 654"/>
                  <a:gd name="T55" fmla="*/ 895 h 935"/>
                  <a:gd name="T56" fmla="*/ 471 w 654"/>
                  <a:gd name="T57" fmla="*/ 896 h 935"/>
                  <a:gd name="T58" fmla="*/ 509 w 654"/>
                  <a:gd name="T59" fmla="*/ 931 h 935"/>
                  <a:gd name="T60" fmla="*/ 528 w 654"/>
                  <a:gd name="T61" fmla="*/ 882 h 935"/>
                  <a:gd name="T62" fmla="*/ 528 w 654"/>
                  <a:gd name="T63" fmla="*/ 880 h 935"/>
                  <a:gd name="T64" fmla="*/ 503 w 654"/>
                  <a:gd name="T65" fmla="*/ 733 h 935"/>
                  <a:gd name="T66" fmla="*/ 592 w 654"/>
                  <a:gd name="T67" fmla="*/ 853 h 935"/>
                  <a:gd name="T68" fmla="*/ 593 w 654"/>
                  <a:gd name="T69" fmla="*/ 854 h 935"/>
                  <a:gd name="T70" fmla="*/ 641 w 654"/>
                  <a:gd name="T71" fmla="*/ 873 h 935"/>
                  <a:gd name="T72" fmla="*/ 643 w 654"/>
                  <a:gd name="T73" fmla="*/ 823 h 935"/>
                  <a:gd name="T74" fmla="*/ 414 w 654"/>
                  <a:gd name="T75" fmla="*/ 511 h 935"/>
                  <a:gd name="T76" fmla="*/ 374 w 654"/>
                  <a:gd name="T77" fmla="*/ 502 h 935"/>
                  <a:gd name="T78" fmla="*/ 384 w 654"/>
                  <a:gd name="T79" fmla="*/ 462 h 935"/>
                  <a:gd name="T80" fmla="*/ 424 w 654"/>
                  <a:gd name="T81" fmla="*/ 471 h 935"/>
                  <a:gd name="T82" fmla="*/ 414 w 654"/>
                  <a:gd name="T83" fmla="*/ 511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4" h="935">
                    <a:moveTo>
                      <a:pt x="643" y="823"/>
                    </a:moveTo>
                    <a:cubicBezTo>
                      <a:pt x="643" y="823"/>
                      <a:pt x="643" y="822"/>
                      <a:pt x="642" y="822"/>
                    </a:cubicBezTo>
                    <a:cubicBezTo>
                      <a:pt x="458" y="467"/>
                      <a:pt x="458" y="467"/>
                      <a:pt x="458" y="467"/>
                    </a:cubicBezTo>
                    <a:cubicBezTo>
                      <a:pt x="457" y="466"/>
                      <a:pt x="457" y="466"/>
                      <a:pt x="457" y="466"/>
                    </a:cubicBezTo>
                    <a:cubicBezTo>
                      <a:pt x="439" y="365"/>
                      <a:pt x="439" y="365"/>
                      <a:pt x="439" y="365"/>
                    </a:cubicBezTo>
                    <a:cubicBezTo>
                      <a:pt x="418" y="237"/>
                      <a:pt x="418" y="237"/>
                      <a:pt x="418" y="237"/>
                    </a:cubicBezTo>
                    <a:cubicBezTo>
                      <a:pt x="419" y="237"/>
                      <a:pt x="419" y="237"/>
                      <a:pt x="419" y="237"/>
                    </a:cubicBezTo>
                    <a:cubicBezTo>
                      <a:pt x="441" y="365"/>
                      <a:pt x="441" y="365"/>
                      <a:pt x="441" y="365"/>
                    </a:cubicBezTo>
                    <a:cubicBezTo>
                      <a:pt x="428" y="222"/>
                      <a:pt x="428" y="222"/>
                      <a:pt x="428" y="222"/>
                    </a:cubicBezTo>
                    <a:cubicBezTo>
                      <a:pt x="433" y="221"/>
                      <a:pt x="438" y="220"/>
                      <a:pt x="442" y="219"/>
                    </a:cubicBezTo>
                    <a:cubicBezTo>
                      <a:pt x="499" y="204"/>
                      <a:pt x="533" y="147"/>
                      <a:pt x="518" y="90"/>
                    </a:cubicBezTo>
                    <a:cubicBezTo>
                      <a:pt x="504" y="34"/>
                      <a:pt x="446" y="0"/>
                      <a:pt x="390" y="14"/>
                    </a:cubicBezTo>
                    <a:cubicBezTo>
                      <a:pt x="333" y="29"/>
                      <a:pt x="299" y="87"/>
                      <a:pt x="314" y="143"/>
                    </a:cubicBezTo>
                    <a:cubicBezTo>
                      <a:pt x="359" y="318"/>
                      <a:pt x="359" y="318"/>
                      <a:pt x="359" y="318"/>
                    </a:cubicBezTo>
                    <a:cubicBezTo>
                      <a:pt x="361" y="331"/>
                      <a:pt x="361" y="331"/>
                      <a:pt x="361" y="331"/>
                    </a:cubicBezTo>
                    <a:cubicBezTo>
                      <a:pt x="378" y="408"/>
                      <a:pt x="378" y="408"/>
                      <a:pt x="378" y="408"/>
                    </a:cubicBezTo>
                    <a:cubicBezTo>
                      <a:pt x="370" y="421"/>
                      <a:pt x="370" y="421"/>
                      <a:pt x="370" y="421"/>
                    </a:cubicBezTo>
                    <a:cubicBezTo>
                      <a:pt x="356" y="419"/>
                      <a:pt x="356" y="419"/>
                      <a:pt x="356" y="419"/>
                    </a:cubicBezTo>
                    <a:cubicBezTo>
                      <a:pt x="313" y="355"/>
                      <a:pt x="313" y="355"/>
                      <a:pt x="313" y="355"/>
                    </a:cubicBezTo>
                    <a:cubicBezTo>
                      <a:pt x="313" y="354"/>
                      <a:pt x="313" y="354"/>
                      <a:pt x="313" y="354"/>
                    </a:cubicBezTo>
                    <a:cubicBezTo>
                      <a:pt x="211" y="190"/>
                      <a:pt x="211" y="190"/>
                      <a:pt x="211" y="190"/>
                    </a:cubicBezTo>
                    <a:cubicBezTo>
                      <a:pt x="180" y="140"/>
                      <a:pt x="114" y="125"/>
                      <a:pt x="65" y="156"/>
                    </a:cubicBezTo>
                    <a:cubicBezTo>
                      <a:pt x="15" y="187"/>
                      <a:pt x="0" y="252"/>
                      <a:pt x="31" y="302"/>
                    </a:cubicBezTo>
                    <a:cubicBezTo>
                      <a:pt x="62" y="351"/>
                      <a:pt x="127" y="366"/>
                      <a:pt x="177" y="335"/>
                    </a:cubicBezTo>
                    <a:cubicBezTo>
                      <a:pt x="181" y="333"/>
                      <a:pt x="185" y="330"/>
                      <a:pt x="189" y="327"/>
                    </a:cubicBezTo>
                    <a:cubicBezTo>
                      <a:pt x="284" y="436"/>
                      <a:pt x="284" y="436"/>
                      <a:pt x="284" y="436"/>
                    </a:cubicBezTo>
                    <a:cubicBezTo>
                      <a:pt x="343" y="516"/>
                      <a:pt x="343" y="516"/>
                      <a:pt x="343" y="516"/>
                    </a:cubicBezTo>
                    <a:cubicBezTo>
                      <a:pt x="470" y="895"/>
                      <a:pt x="470" y="895"/>
                      <a:pt x="470" y="895"/>
                    </a:cubicBezTo>
                    <a:cubicBezTo>
                      <a:pt x="471" y="895"/>
                      <a:pt x="471" y="896"/>
                      <a:pt x="471" y="896"/>
                    </a:cubicBezTo>
                    <a:cubicBezTo>
                      <a:pt x="476" y="910"/>
                      <a:pt x="494" y="935"/>
                      <a:pt x="509" y="931"/>
                    </a:cubicBezTo>
                    <a:cubicBezTo>
                      <a:pt x="524" y="927"/>
                      <a:pt x="530" y="896"/>
                      <a:pt x="528" y="882"/>
                    </a:cubicBezTo>
                    <a:cubicBezTo>
                      <a:pt x="528" y="881"/>
                      <a:pt x="528" y="881"/>
                      <a:pt x="528" y="880"/>
                    </a:cubicBezTo>
                    <a:cubicBezTo>
                      <a:pt x="503" y="733"/>
                      <a:pt x="503" y="733"/>
                      <a:pt x="503" y="733"/>
                    </a:cubicBezTo>
                    <a:cubicBezTo>
                      <a:pt x="592" y="853"/>
                      <a:pt x="592" y="853"/>
                      <a:pt x="592" y="853"/>
                    </a:cubicBezTo>
                    <a:cubicBezTo>
                      <a:pt x="592" y="854"/>
                      <a:pt x="593" y="854"/>
                      <a:pt x="593" y="854"/>
                    </a:cubicBezTo>
                    <a:cubicBezTo>
                      <a:pt x="602" y="866"/>
                      <a:pt x="628" y="882"/>
                      <a:pt x="641" y="873"/>
                    </a:cubicBezTo>
                    <a:cubicBezTo>
                      <a:pt x="654" y="865"/>
                      <a:pt x="650" y="837"/>
                      <a:pt x="643" y="823"/>
                    </a:cubicBezTo>
                    <a:close/>
                    <a:moveTo>
                      <a:pt x="414" y="511"/>
                    </a:moveTo>
                    <a:cubicBezTo>
                      <a:pt x="401" y="520"/>
                      <a:pt x="383" y="516"/>
                      <a:pt x="374" y="502"/>
                    </a:cubicBezTo>
                    <a:cubicBezTo>
                      <a:pt x="366" y="489"/>
                      <a:pt x="370" y="471"/>
                      <a:pt x="384" y="462"/>
                    </a:cubicBezTo>
                    <a:cubicBezTo>
                      <a:pt x="397" y="454"/>
                      <a:pt x="415" y="458"/>
                      <a:pt x="424" y="471"/>
                    </a:cubicBezTo>
                    <a:cubicBezTo>
                      <a:pt x="432" y="485"/>
                      <a:pt x="428" y="503"/>
                      <a:pt x="414" y="5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7" name="Freeform 65"/>
              <p:cNvSpPr>
                <a:spLocks noEditPoints="1"/>
              </p:cNvSpPr>
              <p:nvPr/>
            </p:nvSpPr>
            <p:spPr bwMode="auto">
              <a:xfrm>
                <a:off x="2840922" y="2567033"/>
                <a:ext cx="469096" cy="794091"/>
              </a:xfrm>
              <a:custGeom>
                <a:avLst/>
                <a:gdLst>
                  <a:gd name="T0" fmla="*/ 762 w 884"/>
                  <a:gd name="T1" fmla="*/ 15 h 1500"/>
                  <a:gd name="T2" fmla="*/ 672 w 884"/>
                  <a:gd name="T3" fmla="*/ 240 h 1500"/>
                  <a:gd name="T4" fmla="*/ 385 w 884"/>
                  <a:gd name="T5" fmla="*/ 676 h 1500"/>
                  <a:gd name="T6" fmla="*/ 347 w 884"/>
                  <a:gd name="T7" fmla="*/ 697 h 1500"/>
                  <a:gd name="T8" fmla="*/ 346 w 884"/>
                  <a:gd name="T9" fmla="*/ 700 h 1500"/>
                  <a:gd name="T10" fmla="*/ 345 w 884"/>
                  <a:gd name="T11" fmla="*/ 703 h 1500"/>
                  <a:gd name="T12" fmla="*/ 344 w 884"/>
                  <a:gd name="T13" fmla="*/ 706 h 1500"/>
                  <a:gd name="T14" fmla="*/ 343 w 884"/>
                  <a:gd name="T15" fmla="*/ 710 h 1500"/>
                  <a:gd name="T16" fmla="*/ 343 w 884"/>
                  <a:gd name="T17" fmla="*/ 712 h 1500"/>
                  <a:gd name="T18" fmla="*/ 343 w 884"/>
                  <a:gd name="T19" fmla="*/ 713 h 1500"/>
                  <a:gd name="T20" fmla="*/ 342 w 884"/>
                  <a:gd name="T21" fmla="*/ 716 h 1500"/>
                  <a:gd name="T22" fmla="*/ 316 w 884"/>
                  <a:gd name="T23" fmla="*/ 719 h 1500"/>
                  <a:gd name="T24" fmla="*/ 66 w 884"/>
                  <a:gd name="T25" fmla="*/ 1442 h 1500"/>
                  <a:gd name="T26" fmla="*/ 286 w 884"/>
                  <a:gd name="T27" fmla="*/ 1400 h 1500"/>
                  <a:gd name="T28" fmla="*/ 563 w 884"/>
                  <a:gd name="T29" fmla="*/ 829 h 1500"/>
                  <a:gd name="T30" fmla="*/ 553 w 884"/>
                  <a:gd name="T31" fmla="*/ 823 h 1500"/>
                  <a:gd name="T32" fmla="*/ 555 w 884"/>
                  <a:gd name="T33" fmla="*/ 821 h 1500"/>
                  <a:gd name="T34" fmla="*/ 557 w 884"/>
                  <a:gd name="T35" fmla="*/ 819 h 1500"/>
                  <a:gd name="T36" fmla="*/ 560 w 884"/>
                  <a:gd name="T37" fmla="*/ 816 h 1500"/>
                  <a:gd name="T38" fmla="*/ 562 w 884"/>
                  <a:gd name="T39" fmla="*/ 814 h 1500"/>
                  <a:gd name="T40" fmla="*/ 563 w 884"/>
                  <a:gd name="T41" fmla="*/ 812 h 1500"/>
                  <a:gd name="T42" fmla="*/ 564 w 884"/>
                  <a:gd name="T43" fmla="*/ 808 h 1500"/>
                  <a:gd name="T44" fmla="*/ 560 w 884"/>
                  <a:gd name="T45" fmla="*/ 766 h 1500"/>
                  <a:gd name="T46" fmla="*/ 750 w 884"/>
                  <a:gd name="T47" fmla="*/ 279 h 1500"/>
                  <a:gd name="T48" fmla="*/ 879 w 884"/>
                  <a:gd name="T49" fmla="*/ 74 h 1500"/>
                  <a:gd name="T50" fmla="*/ 772 w 884"/>
                  <a:gd name="T51" fmla="*/ 0 h 1500"/>
                  <a:gd name="T52" fmla="*/ 343 w 884"/>
                  <a:gd name="T53" fmla="*/ 714 h 1500"/>
                  <a:gd name="T54" fmla="*/ 131 w 884"/>
                  <a:gd name="T55" fmla="*/ 1328 h 1500"/>
                  <a:gd name="T56" fmla="*/ 82 w 884"/>
                  <a:gd name="T57" fmla="*/ 1303 h 1500"/>
                  <a:gd name="T58" fmla="*/ 379 w 884"/>
                  <a:gd name="T59" fmla="*/ 783 h 1500"/>
                  <a:gd name="T60" fmla="*/ 131 w 884"/>
                  <a:gd name="T61" fmla="*/ 1328 h 1500"/>
                  <a:gd name="T62" fmla="*/ 240 w 884"/>
                  <a:gd name="T63" fmla="*/ 1384 h 1500"/>
                  <a:gd name="T64" fmla="*/ 193 w 884"/>
                  <a:gd name="T65" fmla="*/ 1360 h 1500"/>
                  <a:gd name="T66" fmla="*/ 489 w 884"/>
                  <a:gd name="T67" fmla="*/ 840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4" h="1500">
                    <a:moveTo>
                      <a:pt x="772" y="0"/>
                    </a:moveTo>
                    <a:cubicBezTo>
                      <a:pt x="762" y="15"/>
                      <a:pt x="762" y="15"/>
                      <a:pt x="762" y="15"/>
                    </a:cubicBezTo>
                    <a:cubicBezTo>
                      <a:pt x="680" y="136"/>
                      <a:pt x="680" y="136"/>
                      <a:pt x="680" y="136"/>
                    </a:cubicBezTo>
                    <a:cubicBezTo>
                      <a:pt x="657" y="172"/>
                      <a:pt x="657" y="211"/>
                      <a:pt x="672" y="240"/>
                    </a:cubicBezTo>
                    <a:cubicBezTo>
                      <a:pt x="436" y="702"/>
                      <a:pt x="436" y="702"/>
                      <a:pt x="436" y="702"/>
                    </a:cubicBezTo>
                    <a:cubicBezTo>
                      <a:pt x="385" y="676"/>
                      <a:pt x="385" y="676"/>
                      <a:pt x="385" y="676"/>
                    </a:cubicBezTo>
                    <a:cubicBezTo>
                      <a:pt x="373" y="670"/>
                      <a:pt x="358" y="675"/>
                      <a:pt x="350" y="690"/>
                    </a:cubicBezTo>
                    <a:cubicBezTo>
                      <a:pt x="347" y="697"/>
                      <a:pt x="347" y="697"/>
                      <a:pt x="347" y="697"/>
                    </a:cubicBezTo>
                    <a:cubicBezTo>
                      <a:pt x="346" y="697"/>
                      <a:pt x="346" y="698"/>
                      <a:pt x="346" y="699"/>
                    </a:cubicBezTo>
                    <a:cubicBezTo>
                      <a:pt x="346" y="700"/>
                      <a:pt x="346" y="700"/>
                      <a:pt x="346" y="700"/>
                    </a:cubicBezTo>
                    <a:cubicBezTo>
                      <a:pt x="345" y="701"/>
                      <a:pt x="345" y="701"/>
                      <a:pt x="345" y="702"/>
                    </a:cubicBezTo>
                    <a:cubicBezTo>
                      <a:pt x="345" y="702"/>
                      <a:pt x="345" y="703"/>
                      <a:pt x="345" y="703"/>
                    </a:cubicBezTo>
                    <a:cubicBezTo>
                      <a:pt x="345" y="703"/>
                      <a:pt x="345" y="704"/>
                      <a:pt x="344" y="704"/>
                    </a:cubicBezTo>
                    <a:cubicBezTo>
                      <a:pt x="344" y="705"/>
                      <a:pt x="344" y="705"/>
                      <a:pt x="344" y="706"/>
                    </a:cubicBezTo>
                    <a:cubicBezTo>
                      <a:pt x="344" y="706"/>
                      <a:pt x="344" y="706"/>
                      <a:pt x="344" y="706"/>
                    </a:cubicBezTo>
                    <a:cubicBezTo>
                      <a:pt x="344" y="707"/>
                      <a:pt x="344" y="709"/>
                      <a:pt x="343" y="710"/>
                    </a:cubicBezTo>
                    <a:cubicBezTo>
                      <a:pt x="343" y="710"/>
                      <a:pt x="343" y="710"/>
                      <a:pt x="343" y="710"/>
                    </a:cubicBezTo>
                    <a:cubicBezTo>
                      <a:pt x="343" y="711"/>
                      <a:pt x="343" y="712"/>
                      <a:pt x="343" y="712"/>
                    </a:cubicBezTo>
                    <a:cubicBezTo>
                      <a:pt x="343" y="712"/>
                      <a:pt x="343" y="712"/>
                      <a:pt x="343" y="712"/>
                    </a:cubicBezTo>
                    <a:cubicBezTo>
                      <a:pt x="343" y="713"/>
                      <a:pt x="343" y="713"/>
                      <a:pt x="343" y="713"/>
                    </a:cubicBezTo>
                    <a:cubicBezTo>
                      <a:pt x="343" y="714"/>
                      <a:pt x="343" y="714"/>
                      <a:pt x="343" y="714"/>
                    </a:cubicBezTo>
                    <a:cubicBezTo>
                      <a:pt x="342" y="716"/>
                      <a:pt x="342" y="716"/>
                      <a:pt x="342" y="716"/>
                    </a:cubicBezTo>
                    <a:cubicBezTo>
                      <a:pt x="335" y="712"/>
                      <a:pt x="335" y="712"/>
                      <a:pt x="335" y="712"/>
                    </a:cubicBezTo>
                    <a:cubicBezTo>
                      <a:pt x="329" y="709"/>
                      <a:pt x="320" y="711"/>
                      <a:pt x="316" y="719"/>
                    </a:cubicBezTo>
                    <a:cubicBezTo>
                      <a:pt x="33" y="1271"/>
                      <a:pt x="33" y="1271"/>
                      <a:pt x="33" y="1271"/>
                    </a:cubicBezTo>
                    <a:cubicBezTo>
                      <a:pt x="0" y="1336"/>
                      <a:pt x="14" y="1415"/>
                      <a:pt x="66" y="1442"/>
                    </a:cubicBezTo>
                    <a:cubicBezTo>
                      <a:pt x="128" y="1474"/>
                      <a:pt x="128" y="1474"/>
                      <a:pt x="128" y="1474"/>
                    </a:cubicBezTo>
                    <a:cubicBezTo>
                      <a:pt x="180" y="1500"/>
                      <a:pt x="252" y="1466"/>
                      <a:pt x="286" y="1400"/>
                    </a:cubicBezTo>
                    <a:cubicBezTo>
                      <a:pt x="568" y="849"/>
                      <a:pt x="568" y="849"/>
                      <a:pt x="568" y="849"/>
                    </a:cubicBezTo>
                    <a:cubicBezTo>
                      <a:pt x="573" y="840"/>
                      <a:pt x="570" y="832"/>
                      <a:pt x="563" y="829"/>
                    </a:cubicBezTo>
                    <a:cubicBezTo>
                      <a:pt x="553" y="823"/>
                      <a:pt x="553" y="823"/>
                      <a:pt x="553" y="823"/>
                    </a:cubicBezTo>
                    <a:cubicBezTo>
                      <a:pt x="553" y="823"/>
                      <a:pt x="553" y="823"/>
                      <a:pt x="553" y="823"/>
                    </a:cubicBezTo>
                    <a:cubicBezTo>
                      <a:pt x="553" y="824"/>
                      <a:pt x="554" y="822"/>
                      <a:pt x="554" y="822"/>
                    </a:cubicBezTo>
                    <a:cubicBezTo>
                      <a:pt x="555" y="821"/>
                      <a:pt x="555" y="821"/>
                      <a:pt x="555" y="821"/>
                    </a:cubicBezTo>
                    <a:cubicBezTo>
                      <a:pt x="556" y="821"/>
                      <a:pt x="556" y="820"/>
                      <a:pt x="557" y="820"/>
                    </a:cubicBezTo>
                    <a:cubicBezTo>
                      <a:pt x="557" y="819"/>
                      <a:pt x="557" y="819"/>
                      <a:pt x="557" y="819"/>
                    </a:cubicBezTo>
                    <a:cubicBezTo>
                      <a:pt x="558" y="819"/>
                      <a:pt x="558" y="818"/>
                      <a:pt x="559" y="818"/>
                    </a:cubicBezTo>
                    <a:cubicBezTo>
                      <a:pt x="559" y="817"/>
                      <a:pt x="560" y="817"/>
                      <a:pt x="560" y="816"/>
                    </a:cubicBezTo>
                    <a:cubicBezTo>
                      <a:pt x="561" y="815"/>
                      <a:pt x="561" y="815"/>
                      <a:pt x="561" y="815"/>
                    </a:cubicBezTo>
                    <a:cubicBezTo>
                      <a:pt x="561" y="815"/>
                      <a:pt x="561" y="815"/>
                      <a:pt x="562" y="814"/>
                    </a:cubicBezTo>
                    <a:cubicBezTo>
                      <a:pt x="562" y="813"/>
                      <a:pt x="562" y="813"/>
                      <a:pt x="562" y="813"/>
                    </a:cubicBezTo>
                    <a:cubicBezTo>
                      <a:pt x="563" y="813"/>
                      <a:pt x="563" y="812"/>
                      <a:pt x="563" y="812"/>
                    </a:cubicBezTo>
                    <a:cubicBezTo>
                      <a:pt x="563" y="811"/>
                      <a:pt x="563" y="811"/>
                      <a:pt x="563" y="811"/>
                    </a:cubicBezTo>
                    <a:cubicBezTo>
                      <a:pt x="564" y="810"/>
                      <a:pt x="564" y="809"/>
                      <a:pt x="564" y="808"/>
                    </a:cubicBezTo>
                    <a:cubicBezTo>
                      <a:pt x="568" y="801"/>
                      <a:pt x="568" y="801"/>
                      <a:pt x="568" y="801"/>
                    </a:cubicBezTo>
                    <a:cubicBezTo>
                      <a:pt x="575" y="786"/>
                      <a:pt x="572" y="772"/>
                      <a:pt x="560" y="766"/>
                    </a:cubicBezTo>
                    <a:cubicBezTo>
                      <a:pt x="514" y="742"/>
                      <a:pt x="514" y="742"/>
                      <a:pt x="514" y="742"/>
                    </a:cubicBezTo>
                    <a:cubicBezTo>
                      <a:pt x="750" y="279"/>
                      <a:pt x="750" y="279"/>
                      <a:pt x="750" y="279"/>
                    </a:cubicBezTo>
                    <a:cubicBezTo>
                      <a:pt x="783" y="275"/>
                      <a:pt x="816" y="252"/>
                      <a:pt x="831" y="213"/>
                    </a:cubicBezTo>
                    <a:cubicBezTo>
                      <a:pt x="879" y="74"/>
                      <a:pt x="879" y="74"/>
                      <a:pt x="879" y="74"/>
                    </a:cubicBezTo>
                    <a:cubicBezTo>
                      <a:pt x="884" y="58"/>
                      <a:pt x="884" y="58"/>
                      <a:pt x="884" y="58"/>
                    </a:cubicBezTo>
                    <a:lnTo>
                      <a:pt x="772" y="0"/>
                    </a:lnTo>
                    <a:close/>
                    <a:moveTo>
                      <a:pt x="343" y="714"/>
                    </a:moveTo>
                    <a:cubicBezTo>
                      <a:pt x="343" y="714"/>
                      <a:pt x="343" y="714"/>
                      <a:pt x="343" y="714"/>
                    </a:cubicBezTo>
                    <a:cubicBezTo>
                      <a:pt x="343" y="714"/>
                      <a:pt x="343" y="714"/>
                      <a:pt x="343" y="714"/>
                    </a:cubicBezTo>
                    <a:close/>
                    <a:moveTo>
                      <a:pt x="131" y="1328"/>
                    </a:moveTo>
                    <a:cubicBezTo>
                      <a:pt x="122" y="1345"/>
                      <a:pt x="104" y="1353"/>
                      <a:pt x="91" y="1346"/>
                    </a:cubicBezTo>
                    <a:cubicBezTo>
                      <a:pt x="78" y="1339"/>
                      <a:pt x="73" y="1320"/>
                      <a:pt x="82" y="1303"/>
                    </a:cubicBezTo>
                    <a:cubicBezTo>
                      <a:pt x="339" y="801"/>
                      <a:pt x="339" y="801"/>
                      <a:pt x="339" y="801"/>
                    </a:cubicBezTo>
                    <a:cubicBezTo>
                      <a:pt x="348" y="784"/>
                      <a:pt x="366" y="776"/>
                      <a:pt x="379" y="783"/>
                    </a:cubicBezTo>
                    <a:cubicBezTo>
                      <a:pt x="392" y="790"/>
                      <a:pt x="396" y="809"/>
                      <a:pt x="388" y="826"/>
                    </a:cubicBezTo>
                    <a:lnTo>
                      <a:pt x="131" y="1328"/>
                    </a:lnTo>
                    <a:close/>
                    <a:moveTo>
                      <a:pt x="498" y="882"/>
                    </a:moveTo>
                    <a:cubicBezTo>
                      <a:pt x="240" y="1384"/>
                      <a:pt x="240" y="1384"/>
                      <a:pt x="240" y="1384"/>
                    </a:cubicBezTo>
                    <a:cubicBezTo>
                      <a:pt x="232" y="1401"/>
                      <a:pt x="214" y="1409"/>
                      <a:pt x="201" y="1402"/>
                    </a:cubicBezTo>
                    <a:cubicBezTo>
                      <a:pt x="188" y="1395"/>
                      <a:pt x="185" y="1377"/>
                      <a:pt x="193" y="1360"/>
                    </a:cubicBezTo>
                    <a:cubicBezTo>
                      <a:pt x="450" y="858"/>
                      <a:pt x="450" y="858"/>
                      <a:pt x="450" y="858"/>
                    </a:cubicBezTo>
                    <a:cubicBezTo>
                      <a:pt x="459" y="841"/>
                      <a:pt x="476" y="833"/>
                      <a:pt x="489" y="840"/>
                    </a:cubicBezTo>
                    <a:cubicBezTo>
                      <a:pt x="503" y="846"/>
                      <a:pt x="506" y="865"/>
                      <a:pt x="498" y="8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8" name="Freeform 66"/>
              <p:cNvSpPr>
                <a:spLocks noEditPoints="1"/>
              </p:cNvSpPr>
              <p:nvPr/>
            </p:nvSpPr>
            <p:spPr bwMode="auto">
              <a:xfrm>
                <a:off x="4306743" y="5774335"/>
                <a:ext cx="666434" cy="648874"/>
              </a:xfrm>
              <a:custGeom>
                <a:avLst/>
                <a:gdLst>
                  <a:gd name="T0" fmla="*/ 422 w 1256"/>
                  <a:gd name="T1" fmla="*/ 111 h 1225"/>
                  <a:gd name="T2" fmla="*/ 422 w 1256"/>
                  <a:gd name="T3" fmla="*/ 111 h 1225"/>
                  <a:gd name="T4" fmla="*/ 90 w 1256"/>
                  <a:gd name="T5" fmla="*/ 60 h 1225"/>
                  <a:gd name="T6" fmla="*/ 252 w 1256"/>
                  <a:gd name="T7" fmla="*/ 163 h 1225"/>
                  <a:gd name="T8" fmla="*/ 273 w 1256"/>
                  <a:gd name="T9" fmla="*/ 226 h 1225"/>
                  <a:gd name="T10" fmla="*/ 224 w 1256"/>
                  <a:gd name="T11" fmla="*/ 316 h 1225"/>
                  <a:gd name="T12" fmla="*/ 164 w 1256"/>
                  <a:gd name="T13" fmla="*/ 326 h 1225"/>
                  <a:gd name="T14" fmla="*/ 2 w 1256"/>
                  <a:gd name="T15" fmla="*/ 223 h 1225"/>
                  <a:gd name="T16" fmla="*/ 108 w 1256"/>
                  <a:gd name="T17" fmla="*/ 459 h 1225"/>
                  <a:gd name="T18" fmla="*/ 162 w 1256"/>
                  <a:gd name="T19" fmla="*/ 502 h 1225"/>
                  <a:gd name="T20" fmla="*/ 163 w 1256"/>
                  <a:gd name="T21" fmla="*/ 502 h 1225"/>
                  <a:gd name="T22" fmla="*/ 198 w 1256"/>
                  <a:gd name="T23" fmla="*/ 521 h 1225"/>
                  <a:gd name="T24" fmla="*/ 236 w 1256"/>
                  <a:gd name="T25" fmla="*/ 530 h 1225"/>
                  <a:gd name="T26" fmla="*/ 236 w 1256"/>
                  <a:gd name="T27" fmla="*/ 530 h 1225"/>
                  <a:gd name="T28" fmla="*/ 260 w 1256"/>
                  <a:gd name="T29" fmla="*/ 530 h 1225"/>
                  <a:gd name="T30" fmla="*/ 335 w 1256"/>
                  <a:gd name="T31" fmla="*/ 533 h 1225"/>
                  <a:gd name="T32" fmla="*/ 412 w 1256"/>
                  <a:gd name="T33" fmla="*/ 556 h 1225"/>
                  <a:gd name="T34" fmla="*/ 1072 w 1256"/>
                  <a:gd name="T35" fmla="*/ 1178 h 1225"/>
                  <a:gd name="T36" fmla="*/ 1220 w 1256"/>
                  <a:gd name="T37" fmla="*/ 1186 h 1225"/>
                  <a:gd name="T38" fmla="*/ 1203 w 1256"/>
                  <a:gd name="T39" fmla="*/ 1039 h 1225"/>
                  <a:gd name="T40" fmla="*/ 544 w 1256"/>
                  <a:gd name="T41" fmla="*/ 417 h 1225"/>
                  <a:gd name="T42" fmla="*/ 492 w 1256"/>
                  <a:gd name="T43" fmla="*/ 317 h 1225"/>
                  <a:gd name="T44" fmla="*/ 483 w 1256"/>
                  <a:gd name="T45" fmla="*/ 223 h 1225"/>
                  <a:gd name="T46" fmla="*/ 483 w 1256"/>
                  <a:gd name="T47" fmla="*/ 223 h 1225"/>
                  <a:gd name="T48" fmla="*/ 458 w 1256"/>
                  <a:gd name="T49" fmla="*/ 148 h 1225"/>
                  <a:gd name="T50" fmla="*/ 422 w 1256"/>
                  <a:gd name="T51" fmla="*/ 111 h 1225"/>
                  <a:gd name="T52" fmla="*/ 1160 w 1256"/>
                  <a:gd name="T53" fmla="*/ 1053 h 1225"/>
                  <a:gd name="T54" fmla="*/ 1170 w 1256"/>
                  <a:gd name="T55" fmla="*/ 1138 h 1225"/>
                  <a:gd name="T56" fmla="*/ 1085 w 1256"/>
                  <a:gd name="T57" fmla="*/ 1133 h 1225"/>
                  <a:gd name="T58" fmla="*/ 530 w 1256"/>
                  <a:gd name="T59" fmla="*/ 609 h 1225"/>
                  <a:gd name="T60" fmla="*/ 520 w 1256"/>
                  <a:gd name="T61" fmla="*/ 525 h 1225"/>
                  <a:gd name="T62" fmla="*/ 605 w 1256"/>
                  <a:gd name="T63" fmla="*/ 530 h 1225"/>
                  <a:gd name="T64" fmla="*/ 1160 w 1256"/>
                  <a:gd name="T65" fmla="*/ 1053 h 1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56" h="1225">
                    <a:moveTo>
                      <a:pt x="422" y="111"/>
                    </a:moveTo>
                    <a:cubicBezTo>
                      <a:pt x="422" y="111"/>
                      <a:pt x="422" y="111"/>
                      <a:pt x="422" y="111"/>
                    </a:cubicBezTo>
                    <a:cubicBezTo>
                      <a:pt x="318" y="20"/>
                      <a:pt x="181" y="0"/>
                      <a:pt x="90" y="60"/>
                    </a:cubicBezTo>
                    <a:cubicBezTo>
                      <a:pt x="252" y="163"/>
                      <a:pt x="252" y="163"/>
                      <a:pt x="252" y="163"/>
                    </a:cubicBezTo>
                    <a:cubicBezTo>
                      <a:pt x="275" y="178"/>
                      <a:pt x="284" y="206"/>
                      <a:pt x="273" y="226"/>
                    </a:cubicBezTo>
                    <a:cubicBezTo>
                      <a:pt x="224" y="316"/>
                      <a:pt x="224" y="316"/>
                      <a:pt x="224" y="316"/>
                    </a:cubicBezTo>
                    <a:cubicBezTo>
                      <a:pt x="213" y="336"/>
                      <a:pt x="187" y="341"/>
                      <a:pt x="164" y="326"/>
                    </a:cubicBezTo>
                    <a:cubicBezTo>
                      <a:pt x="2" y="223"/>
                      <a:pt x="2" y="223"/>
                      <a:pt x="2" y="223"/>
                    </a:cubicBezTo>
                    <a:cubicBezTo>
                      <a:pt x="0" y="303"/>
                      <a:pt x="36" y="391"/>
                      <a:pt x="108" y="459"/>
                    </a:cubicBezTo>
                    <a:cubicBezTo>
                      <a:pt x="125" y="476"/>
                      <a:pt x="143" y="490"/>
                      <a:pt x="162" y="502"/>
                    </a:cubicBezTo>
                    <a:cubicBezTo>
                      <a:pt x="163" y="502"/>
                      <a:pt x="163" y="502"/>
                      <a:pt x="163" y="502"/>
                    </a:cubicBezTo>
                    <a:cubicBezTo>
                      <a:pt x="174" y="510"/>
                      <a:pt x="186" y="517"/>
                      <a:pt x="198" y="521"/>
                    </a:cubicBezTo>
                    <a:cubicBezTo>
                      <a:pt x="211" y="526"/>
                      <a:pt x="224" y="529"/>
                      <a:pt x="236" y="530"/>
                    </a:cubicBezTo>
                    <a:cubicBezTo>
                      <a:pt x="236" y="530"/>
                      <a:pt x="236" y="530"/>
                      <a:pt x="236" y="530"/>
                    </a:cubicBezTo>
                    <a:cubicBezTo>
                      <a:pt x="245" y="530"/>
                      <a:pt x="252" y="531"/>
                      <a:pt x="260" y="530"/>
                    </a:cubicBezTo>
                    <a:cubicBezTo>
                      <a:pt x="283" y="531"/>
                      <a:pt x="315" y="531"/>
                      <a:pt x="335" y="533"/>
                    </a:cubicBezTo>
                    <a:cubicBezTo>
                      <a:pt x="368" y="537"/>
                      <a:pt x="412" y="556"/>
                      <a:pt x="412" y="556"/>
                    </a:cubicBezTo>
                    <a:cubicBezTo>
                      <a:pt x="1072" y="1178"/>
                      <a:pt x="1072" y="1178"/>
                      <a:pt x="1072" y="1178"/>
                    </a:cubicBezTo>
                    <a:cubicBezTo>
                      <a:pt x="1117" y="1221"/>
                      <a:pt x="1184" y="1225"/>
                      <a:pt x="1220" y="1186"/>
                    </a:cubicBezTo>
                    <a:cubicBezTo>
                      <a:pt x="1256" y="1148"/>
                      <a:pt x="1249" y="1082"/>
                      <a:pt x="1203" y="1039"/>
                    </a:cubicBezTo>
                    <a:cubicBezTo>
                      <a:pt x="544" y="417"/>
                      <a:pt x="544" y="417"/>
                      <a:pt x="544" y="417"/>
                    </a:cubicBezTo>
                    <a:cubicBezTo>
                      <a:pt x="544" y="417"/>
                      <a:pt x="498" y="368"/>
                      <a:pt x="492" y="317"/>
                    </a:cubicBezTo>
                    <a:cubicBezTo>
                      <a:pt x="485" y="265"/>
                      <a:pt x="483" y="223"/>
                      <a:pt x="483" y="223"/>
                    </a:cubicBezTo>
                    <a:cubicBezTo>
                      <a:pt x="483" y="223"/>
                      <a:pt x="483" y="223"/>
                      <a:pt x="483" y="223"/>
                    </a:cubicBezTo>
                    <a:cubicBezTo>
                      <a:pt x="483" y="198"/>
                      <a:pt x="474" y="171"/>
                      <a:pt x="458" y="148"/>
                    </a:cubicBezTo>
                    <a:cubicBezTo>
                      <a:pt x="448" y="134"/>
                      <a:pt x="436" y="122"/>
                      <a:pt x="422" y="111"/>
                    </a:cubicBezTo>
                    <a:close/>
                    <a:moveTo>
                      <a:pt x="1160" y="1053"/>
                    </a:moveTo>
                    <a:cubicBezTo>
                      <a:pt x="1187" y="1078"/>
                      <a:pt x="1191" y="1116"/>
                      <a:pt x="1170" y="1138"/>
                    </a:cubicBezTo>
                    <a:cubicBezTo>
                      <a:pt x="1149" y="1160"/>
                      <a:pt x="1111" y="1158"/>
                      <a:pt x="1085" y="1133"/>
                    </a:cubicBezTo>
                    <a:cubicBezTo>
                      <a:pt x="530" y="609"/>
                      <a:pt x="530" y="609"/>
                      <a:pt x="530" y="609"/>
                    </a:cubicBezTo>
                    <a:cubicBezTo>
                      <a:pt x="504" y="585"/>
                      <a:pt x="500" y="547"/>
                      <a:pt x="520" y="525"/>
                    </a:cubicBezTo>
                    <a:cubicBezTo>
                      <a:pt x="541" y="503"/>
                      <a:pt x="579" y="505"/>
                      <a:pt x="605" y="530"/>
                    </a:cubicBezTo>
                    <a:lnTo>
                      <a:pt x="1160" y="10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9" name="Freeform 67"/>
              <p:cNvSpPr>
                <a:spLocks noEditPoints="1"/>
              </p:cNvSpPr>
              <p:nvPr/>
            </p:nvSpPr>
            <p:spPr bwMode="auto">
              <a:xfrm>
                <a:off x="6227724" y="513658"/>
                <a:ext cx="612919" cy="859034"/>
              </a:xfrm>
              <a:custGeom>
                <a:avLst/>
                <a:gdLst>
                  <a:gd name="T0" fmla="*/ 724 w 1155"/>
                  <a:gd name="T1" fmla="*/ 346 h 1622"/>
                  <a:gd name="T2" fmla="*/ 595 w 1155"/>
                  <a:gd name="T3" fmla="*/ 18 h 1622"/>
                  <a:gd name="T4" fmla="*/ 565 w 1155"/>
                  <a:gd name="T5" fmla="*/ 5 h 1622"/>
                  <a:gd name="T6" fmla="*/ 535 w 1155"/>
                  <a:gd name="T7" fmla="*/ 17 h 1622"/>
                  <a:gd name="T8" fmla="*/ 59 w 1155"/>
                  <a:gd name="T9" fmla="*/ 205 h 1622"/>
                  <a:gd name="T10" fmla="*/ 18 w 1155"/>
                  <a:gd name="T11" fmla="*/ 221 h 1622"/>
                  <a:gd name="T12" fmla="*/ 4 w 1155"/>
                  <a:gd name="T13" fmla="*/ 251 h 1622"/>
                  <a:gd name="T14" fmla="*/ 134 w 1155"/>
                  <a:gd name="T15" fmla="*/ 579 h 1622"/>
                  <a:gd name="T16" fmla="*/ 123 w 1155"/>
                  <a:gd name="T17" fmla="*/ 632 h 1622"/>
                  <a:gd name="T18" fmla="*/ 502 w 1155"/>
                  <a:gd name="T19" fmla="*/ 1590 h 1622"/>
                  <a:gd name="T20" fmla="*/ 555 w 1155"/>
                  <a:gd name="T21" fmla="*/ 1613 h 1622"/>
                  <a:gd name="T22" fmla="*/ 1124 w 1155"/>
                  <a:gd name="T23" fmla="*/ 1389 h 1622"/>
                  <a:gd name="T24" fmla="*/ 1147 w 1155"/>
                  <a:gd name="T25" fmla="*/ 1335 h 1622"/>
                  <a:gd name="T26" fmla="*/ 768 w 1155"/>
                  <a:gd name="T27" fmla="*/ 377 h 1622"/>
                  <a:gd name="T28" fmla="*/ 724 w 1155"/>
                  <a:gd name="T29" fmla="*/ 346 h 1622"/>
                  <a:gd name="T30" fmla="*/ 551 w 1155"/>
                  <a:gd name="T31" fmla="*/ 103 h 1622"/>
                  <a:gd name="T32" fmla="*/ 621 w 1155"/>
                  <a:gd name="T33" fmla="*/ 280 h 1622"/>
                  <a:gd name="T34" fmla="*/ 531 w 1155"/>
                  <a:gd name="T35" fmla="*/ 315 h 1622"/>
                  <a:gd name="T36" fmla="*/ 461 w 1155"/>
                  <a:gd name="T37" fmla="*/ 139 h 1622"/>
                  <a:gd name="T38" fmla="*/ 551 w 1155"/>
                  <a:gd name="T39" fmla="*/ 103 h 1622"/>
                  <a:gd name="T40" fmla="*/ 104 w 1155"/>
                  <a:gd name="T41" fmla="*/ 280 h 1622"/>
                  <a:gd name="T42" fmla="*/ 192 w 1155"/>
                  <a:gd name="T43" fmla="*/ 245 h 1622"/>
                  <a:gd name="T44" fmla="*/ 262 w 1155"/>
                  <a:gd name="T45" fmla="*/ 421 h 1622"/>
                  <a:gd name="T46" fmla="*/ 174 w 1155"/>
                  <a:gd name="T47" fmla="*/ 456 h 1622"/>
                  <a:gd name="T48" fmla="*/ 104 w 1155"/>
                  <a:gd name="T49" fmla="*/ 280 h 1622"/>
                  <a:gd name="T50" fmla="*/ 816 w 1155"/>
                  <a:gd name="T51" fmla="*/ 842 h 1622"/>
                  <a:gd name="T52" fmla="*/ 781 w 1155"/>
                  <a:gd name="T53" fmla="*/ 856 h 1622"/>
                  <a:gd name="T54" fmla="*/ 830 w 1155"/>
                  <a:gd name="T55" fmla="*/ 980 h 1622"/>
                  <a:gd name="T56" fmla="*/ 825 w 1155"/>
                  <a:gd name="T57" fmla="*/ 1027 h 1622"/>
                  <a:gd name="T58" fmla="*/ 825 w 1155"/>
                  <a:gd name="T59" fmla="*/ 1028 h 1622"/>
                  <a:gd name="T60" fmla="*/ 718 w 1155"/>
                  <a:gd name="T61" fmla="*/ 1169 h 1622"/>
                  <a:gd name="T62" fmla="*/ 744 w 1155"/>
                  <a:gd name="T63" fmla="*/ 1234 h 1622"/>
                  <a:gd name="T64" fmla="*/ 825 w 1155"/>
                  <a:gd name="T65" fmla="*/ 1277 h 1622"/>
                  <a:gd name="T66" fmla="*/ 786 w 1155"/>
                  <a:gd name="T67" fmla="*/ 1368 h 1622"/>
                  <a:gd name="T68" fmla="*/ 694 w 1155"/>
                  <a:gd name="T69" fmla="*/ 1328 h 1622"/>
                  <a:gd name="T70" fmla="*/ 726 w 1155"/>
                  <a:gd name="T71" fmla="*/ 1240 h 1622"/>
                  <a:gd name="T72" fmla="*/ 723 w 1155"/>
                  <a:gd name="T73" fmla="*/ 1232 h 1622"/>
                  <a:gd name="T74" fmla="*/ 550 w 1155"/>
                  <a:gd name="T75" fmla="*/ 1193 h 1622"/>
                  <a:gd name="T76" fmla="*/ 511 w 1155"/>
                  <a:gd name="T77" fmla="*/ 1160 h 1622"/>
                  <a:gd name="T78" fmla="*/ 488 w 1155"/>
                  <a:gd name="T79" fmla="*/ 1101 h 1622"/>
                  <a:gd name="T80" fmla="*/ 417 w 1155"/>
                  <a:gd name="T81" fmla="*/ 1063 h 1622"/>
                  <a:gd name="T82" fmla="*/ 452 w 1155"/>
                  <a:gd name="T83" fmla="*/ 981 h 1622"/>
                  <a:gd name="T84" fmla="*/ 533 w 1155"/>
                  <a:gd name="T85" fmla="*/ 1017 h 1622"/>
                  <a:gd name="T86" fmla="*/ 507 w 1155"/>
                  <a:gd name="T87" fmla="*/ 1093 h 1622"/>
                  <a:gd name="T88" fmla="*/ 530 w 1155"/>
                  <a:gd name="T89" fmla="*/ 1152 h 1622"/>
                  <a:gd name="T90" fmla="*/ 555 w 1155"/>
                  <a:gd name="T91" fmla="*/ 1172 h 1622"/>
                  <a:gd name="T92" fmla="*/ 713 w 1155"/>
                  <a:gd name="T93" fmla="*/ 1207 h 1622"/>
                  <a:gd name="T94" fmla="*/ 511 w 1155"/>
                  <a:gd name="T95" fmla="*/ 697 h 1622"/>
                  <a:gd name="T96" fmla="*/ 454 w 1155"/>
                  <a:gd name="T97" fmla="*/ 719 h 1622"/>
                  <a:gd name="T98" fmla="*/ 475 w 1155"/>
                  <a:gd name="T99" fmla="*/ 582 h 1622"/>
                  <a:gd name="T100" fmla="*/ 584 w 1155"/>
                  <a:gd name="T101" fmla="*/ 668 h 1622"/>
                  <a:gd name="T102" fmla="*/ 529 w 1155"/>
                  <a:gd name="T103" fmla="*/ 690 h 1622"/>
                  <a:gd name="T104" fmla="*/ 709 w 1155"/>
                  <a:gd name="T105" fmla="*/ 1145 h 1622"/>
                  <a:gd name="T106" fmla="*/ 807 w 1155"/>
                  <a:gd name="T107" fmla="*/ 1015 h 1622"/>
                  <a:gd name="T108" fmla="*/ 810 w 1155"/>
                  <a:gd name="T109" fmla="*/ 988 h 1622"/>
                  <a:gd name="T110" fmla="*/ 761 w 1155"/>
                  <a:gd name="T111" fmla="*/ 863 h 1622"/>
                  <a:gd name="T112" fmla="*/ 726 w 1155"/>
                  <a:gd name="T113" fmla="*/ 877 h 1622"/>
                  <a:gd name="T114" fmla="*/ 689 w 1155"/>
                  <a:gd name="T115" fmla="*/ 785 h 1622"/>
                  <a:gd name="T116" fmla="*/ 779 w 1155"/>
                  <a:gd name="T117" fmla="*/ 750 h 1622"/>
                  <a:gd name="T118" fmla="*/ 816 w 1155"/>
                  <a:gd name="T119" fmla="*/ 842 h 1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55" h="1622">
                    <a:moveTo>
                      <a:pt x="724" y="346"/>
                    </a:moveTo>
                    <a:cubicBezTo>
                      <a:pt x="595" y="18"/>
                      <a:pt x="595" y="18"/>
                      <a:pt x="595" y="18"/>
                    </a:cubicBezTo>
                    <a:cubicBezTo>
                      <a:pt x="590" y="6"/>
                      <a:pt x="577" y="0"/>
                      <a:pt x="565" y="5"/>
                    </a:cubicBezTo>
                    <a:cubicBezTo>
                      <a:pt x="535" y="17"/>
                      <a:pt x="535" y="17"/>
                      <a:pt x="535" y="17"/>
                    </a:cubicBezTo>
                    <a:cubicBezTo>
                      <a:pt x="59" y="205"/>
                      <a:pt x="59" y="205"/>
                      <a:pt x="59" y="205"/>
                    </a:cubicBezTo>
                    <a:cubicBezTo>
                      <a:pt x="18" y="221"/>
                      <a:pt x="18" y="221"/>
                      <a:pt x="18" y="221"/>
                    </a:cubicBezTo>
                    <a:cubicBezTo>
                      <a:pt x="5" y="226"/>
                      <a:pt x="0" y="239"/>
                      <a:pt x="4" y="251"/>
                    </a:cubicBezTo>
                    <a:cubicBezTo>
                      <a:pt x="134" y="579"/>
                      <a:pt x="134" y="579"/>
                      <a:pt x="134" y="579"/>
                    </a:cubicBezTo>
                    <a:cubicBezTo>
                      <a:pt x="121" y="593"/>
                      <a:pt x="116" y="614"/>
                      <a:pt x="123" y="632"/>
                    </a:cubicBezTo>
                    <a:cubicBezTo>
                      <a:pt x="502" y="1590"/>
                      <a:pt x="502" y="1590"/>
                      <a:pt x="502" y="1590"/>
                    </a:cubicBezTo>
                    <a:cubicBezTo>
                      <a:pt x="510" y="1611"/>
                      <a:pt x="535" y="1622"/>
                      <a:pt x="555" y="1613"/>
                    </a:cubicBezTo>
                    <a:cubicBezTo>
                      <a:pt x="1124" y="1389"/>
                      <a:pt x="1124" y="1389"/>
                      <a:pt x="1124" y="1389"/>
                    </a:cubicBezTo>
                    <a:cubicBezTo>
                      <a:pt x="1145" y="1380"/>
                      <a:pt x="1155" y="1356"/>
                      <a:pt x="1147" y="1335"/>
                    </a:cubicBezTo>
                    <a:cubicBezTo>
                      <a:pt x="768" y="377"/>
                      <a:pt x="768" y="377"/>
                      <a:pt x="768" y="377"/>
                    </a:cubicBezTo>
                    <a:cubicBezTo>
                      <a:pt x="761" y="359"/>
                      <a:pt x="745" y="346"/>
                      <a:pt x="724" y="346"/>
                    </a:cubicBezTo>
                    <a:close/>
                    <a:moveTo>
                      <a:pt x="551" y="103"/>
                    </a:moveTo>
                    <a:cubicBezTo>
                      <a:pt x="621" y="280"/>
                      <a:pt x="621" y="280"/>
                      <a:pt x="621" y="280"/>
                    </a:cubicBezTo>
                    <a:cubicBezTo>
                      <a:pt x="531" y="315"/>
                      <a:pt x="531" y="315"/>
                      <a:pt x="531" y="315"/>
                    </a:cubicBezTo>
                    <a:cubicBezTo>
                      <a:pt x="461" y="139"/>
                      <a:pt x="461" y="139"/>
                      <a:pt x="461" y="139"/>
                    </a:cubicBezTo>
                    <a:lnTo>
                      <a:pt x="551" y="103"/>
                    </a:lnTo>
                    <a:close/>
                    <a:moveTo>
                      <a:pt x="104" y="280"/>
                    </a:moveTo>
                    <a:cubicBezTo>
                      <a:pt x="192" y="245"/>
                      <a:pt x="192" y="245"/>
                      <a:pt x="192" y="245"/>
                    </a:cubicBezTo>
                    <a:cubicBezTo>
                      <a:pt x="262" y="421"/>
                      <a:pt x="262" y="421"/>
                      <a:pt x="262" y="421"/>
                    </a:cubicBezTo>
                    <a:cubicBezTo>
                      <a:pt x="174" y="456"/>
                      <a:pt x="174" y="456"/>
                      <a:pt x="174" y="456"/>
                    </a:cubicBezTo>
                    <a:lnTo>
                      <a:pt x="104" y="280"/>
                    </a:lnTo>
                    <a:close/>
                    <a:moveTo>
                      <a:pt x="816" y="842"/>
                    </a:moveTo>
                    <a:cubicBezTo>
                      <a:pt x="781" y="856"/>
                      <a:pt x="781" y="856"/>
                      <a:pt x="781" y="856"/>
                    </a:cubicBezTo>
                    <a:cubicBezTo>
                      <a:pt x="830" y="980"/>
                      <a:pt x="830" y="980"/>
                      <a:pt x="830" y="980"/>
                    </a:cubicBezTo>
                    <a:cubicBezTo>
                      <a:pt x="836" y="996"/>
                      <a:pt x="834" y="1013"/>
                      <a:pt x="825" y="1027"/>
                    </a:cubicBezTo>
                    <a:cubicBezTo>
                      <a:pt x="825" y="1028"/>
                      <a:pt x="825" y="1028"/>
                      <a:pt x="825" y="1028"/>
                    </a:cubicBezTo>
                    <a:cubicBezTo>
                      <a:pt x="718" y="1169"/>
                      <a:pt x="718" y="1169"/>
                      <a:pt x="718" y="1169"/>
                    </a:cubicBezTo>
                    <a:cubicBezTo>
                      <a:pt x="744" y="1234"/>
                      <a:pt x="744" y="1234"/>
                      <a:pt x="744" y="1234"/>
                    </a:cubicBezTo>
                    <a:cubicBezTo>
                      <a:pt x="777" y="1226"/>
                      <a:pt x="812" y="1244"/>
                      <a:pt x="825" y="1277"/>
                    </a:cubicBezTo>
                    <a:cubicBezTo>
                      <a:pt x="840" y="1313"/>
                      <a:pt x="822" y="1354"/>
                      <a:pt x="786" y="1368"/>
                    </a:cubicBezTo>
                    <a:cubicBezTo>
                      <a:pt x="749" y="1382"/>
                      <a:pt x="708" y="1365"/>
                      <a:pt x="694" y="1328"/>
                    </a:cubicBezTo>
                    <a:cubicBezTo>
                      <a:pt x="681" y="1295"/>
                      <a:pt x="695" y="1257"/>
                      <a:pt x="726" y="1240"/>
                    </a:cubicBezTo>
                    <a:cubicBezTo>
                      <a:pt x="723" y="1232"/>
                      <a:pt x="723" y="1232"/>
                      <a:pt x="723" y="1232"/>
                    </a:cubicBezTo>
                    <a:cubicBezTo>
                      <a:pt x="550" y="1193"/>
                      <a:pt x="550" y="1193"/>
                      <a:pt x="550" y="1193"/>
                    </a:cubicBezTo>
                    <a:cubicBezTo>
                      <a:pt x="532" y="1189"/>
                      <a:pt x="517" y="1177"/>
                      <a:pt x="511" y="1160"/>
                    </a:cubicBezTo>
                    <a:cubicBezTo>
                      <a:pt x="488" y="1101"/>
                      <a:pt x="488" y="1101"/>
                      <a:pt x="488" y="1101"/>
                    </a:cubicBezTo>
                    <a:cubicBezTo>
                      <a:pt x="458" y="1107"/>
                      <a:pt x="428" y="1091"/>
                      <a:pt x="417" y="1063"/>
                    </a:cubicBezTo>
                    <a:cubicBezTo>
                      <a:pt x="404" y="1031"/>
                      <a:pt x="420" y="994"/>
                      <a:pt x="452" y="981"/>
                    </a:cubicBezTo>
                    <a:cubicBezTo>
                      <a:pt x="484" y="969"/>
                      <a:pt x="520" y="985"/>
                      <a:pt x="533" y="1017"/>
                    </a:cubicBezTo>
                    <a:cubicBezTo>
                      <a:pt x="544" y="1045"/>
                      <a:pt x="533" y="1078"/>
                      <a:pt x="507" y="1093"/>
                    </a:cubicBezTo>
                    <a:cubicBezTo>
                      <a:pt x="530" y="1152"/>
                      <a:pt x="530" y="1152"/>
                      <a:pt x="530" y="1152"/>
                    </a:cubicBezTo>
                    <a:cubicBezTo>
                      <a:pt x="534" y="1162"/>
                      <a:pt x="544" y="1170"/>
                      <a:pt x="555" y="1172"/>
                    </a:cubicBezTo>
                    <a:cubicBezTo>
                      <a:pt x="713" y="1207"/>
                      <a:pt x="713" y="1207"/>
                      <a:pt x="713" y="1207"/>
                    </a:cubicBezTo>
                    <a:cubicBezTo>
                      <a:pt x="511" y="697"/>
                      <a:pt x="511" y="697"/>
                      <a:pt x="511" y="697"/>
                    </a:cubicBezTo>
                    <a:cubicBezTo>
                      <a:pt x="454" y="719"/>
                      <a:pt x="454" y="719"/>
                      <a:pt x="454" y="719"/>
                    </a:cubicBezTo>
                    <a:cubicBezTo>
                      <a:pt x="475" y="582"/>
                      <a:pt x="475" y="582"/>
                      <a:pt x="475" y="582"/>
                    </a:cubicBezTo>
                    <a:cubicBezTo>
                      <a:pt x="584" y="668"/>
                      <a:pt x="584" y="668"/>
                      <a:pt x="584" y="668"/>
                    </a:cubicBezTo>
                    <a:cubicBezTo>
                      <a:pt x="529" y="690"/>
                      <a:pt x="529" y="690"/>
                      <a:pt x="529" y="690"/>
                    </a:cubicBezTo>
                    <a:cubicBezTo>
                      <a:pt x="709" y="1145"/>
                      <a:pt x="709" y="1145"/>
                      <a:pt x="709" y="1145"/>
                    </a:cubicBezTo>
                    <a:cubicBezTo>
                      <a:pt x="807" y="1015"/>
                      <a:pt x="807" y="1015"/>
                      <a:pt x="807" y="1015"/>
                    </a:cubicBezTo>
                    <a:cubicBezTo>
                      <a:pt x="813" y="1007"/>
                      <a:pt x="814" y="997"/>
                      <a:pt x="810" y="988"/>
                    </a:cubicBezTo>
                    <a:cubicBezTo>
                      <a:pt x="761" y="863"/>
                      <a:pt x="761" y="863"/>
                      <a:pt x="761" y="863"/>
                    </a:cubicBezTo>
                    <a:cubicBezTo>
                      <a:pt x="726" y="877"/>
                      <a:pt x="726" y="877"/>
                      <a:pt x="726" y="877"/>
                    </a:cubicBezTo>
                    <a:cubicBezTo>
                      <a:pt x="689" y="785"/>
                      <a:pt x="689" y="785"/>
                      <a:pt x="689" y="785"/>
                    </a:cubicBezTo>
                    <a:cubicBezTo>
                      <a:pt x="779" y="750"/>
                      <a:pt x="779" y="750"/>
                      <a:pt x="779" y="750"/>
                    </a:cubicBezTo>
                    <a:lnTo>
                      <a:pt x="816" y="8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0" name="Freeform 68"/>
              <p:cNvSpPr>
                <a:spLocks noEditPoints="1"/>
              </p:cNvSpPr>
              <p:nvPr/>
            </p:nvSpPr>
            <p:spPr bwMode="auto">
              <a:xfrm>
                <a:off x="3362698" y="4862064"/>
                <a:ext cx="419204" cy="422549"/>
              </a:xfrm>
              <a:custGeom>
                <a:avLst/>
                <a:gdLst>
                  <a:gd name="T0" fmla="*/ 441 w 790"/>
                  <a:gd name="T1" fmla="*/ 583 h 798"/>
                  <a:gd name="T2" fmla="*/ 525 w 790"/>
                  <a:gd name="T3" fmla="*/ 512 h 798"/>
                  <a:gd name="T4" fmla="*/ 553 w 790"/>
                  <a:gd name="T5" fmla="*/ 503 h 798"/>
                  <a:gd name="T6" fmla="*/ 790 w 790"/>
                  <a:gd name="T7" fmla="*/ 151 h 798"/>
                  <a:gd name="T8" fmla="*/ 757 w 790"/>
                  <a:gd name="T9" fmla="*/ 107 h 798"/>
                  <a:gd name="T10" fmla="*/ 645 w 790"/>
                  <a:gd name="T11" fmla="*/ 107 h 798"/>
                  <a:gd name="T12" fmla="*/ 648 w 790"/>
                  <a:gd name="T13" fmla="*/ 34 h 798"/>
                  <a:gd name="T14" fmla="*/ 614 w 790"/>
                  <a:gd name="T15" fmla="*/ 0 h 798"/>
                  <a:gd name="T16" fmla="*/ 391 w 790"/>
                  <a:gd name="T17" fmla="*/ 0 h 798"/>
                  <a:gd name="T18" fmla="*/ 168 w 790"/>
                  <a:gd name="T19" fmla="*/ 0 h 798"/>
                  <a:gd name="T20" fmla="*/ 134 w 790"/>
                  <a:gd name="T21" fmla="*/ 34 h 798"/>
                  <a:gd name="T22" fmla="*/ 137 w 790"/>
                  <a:gd name="T23" fmla="*/ 107 h 798"/>
                  <a:gd name="T24" fmla="*/ 33 w 790"/>
                  <a:gd name="T25" fmla="*/ 107 h 798"/>
                  <a:gd name="T26" fmla="*/ 0 w 790"/>
                  <a:gd name="T27" fmla="*/ 151 h 798"/>
                  <a:gd name="T28" fmla="*/ 221 w 790"/>
                  <a:gd name="T29" fmla="*/ 496 h 798"/>
                  <a:gd name="T30" fmla="*/ 256 w 790"/>
                  <a:gd name="T31" fmla="*/ 509 h 798"/>
                  <a:gd name="T32" fmla="*/ 342 w 790"/>
                  <a:gd name="T33" fmla="*/ 583 h 798"/>
                  <a:gd name="T34" fmla="*/ 366 w 790"/>
                  <a:gd name="T35" fmla="*/ 613 h 798"/>
                  <a:gd name="T36" fmla="*/ 366 w 790"/>
                  <a:gd name="T37" fmla="*/ 639 h 798"/>
                  <a:gd name="T38" fmla="*/ 201 w 790"/>
                  <a:gd name="T39" fmla="*/ 750 h 798"/>
                  <a:gd name="T40" fmla="*/ 194 w 790"/>
                  <a:gd name="T41" fmla="*/ 751 h 798"/>
                  <a:gd name="T42" fmla="*/ 194 w 790"/>
                  <a:gd name="T43" fmla="*/ 751 h 798"/>
                  <a:gd name="T44" fmla="*/ 194 w 790"/>
                  <a:gd name="T45" fmla="*/ 751 h 798"/>
                  <a:gd name="T46" fmla="*/ 178 w 790"/>
                  <a:gd name="T47" fmla="*/ 774 h 798"/>
                  <a:gd name="T48" fmla="*/ 202 w 790"/>
                  <a:gd name="T49" fmla="*/ 798 h 798"/>
                  <a:gd name="T50" fmla="*/ 391 w 790"/>
                  <a:gd name="T51" fmla="*/ 798 h 798"/>
                  <a:gd name="T52" fmla="*/ 580 w 790"/>
                  <a:gd name="T53" fmla="*/ 798 h 798"/>
                  <a:gd name="T54" fmla="*/ 604 w 790"/>
                  <a:gd name="T55" fmla="*/ 774 h 798"/>
                  <a:gd name="T56" fmla="*/ 590 w 790"/>
                  <a:gd name="T57" fmla="*/ 751 h 798"/>
                  <a:gd name="T58" fmla="*/ 590 w 790"/>
                  <a:gd name="T59" fmla="*/ 751 h 798"/>
                  <a:gd name="T60" fmla="*/ 589 w 790"/>
                  <a:gd name="T61" fmla="*/ 751 h 798"/>
                  <a:gd name="T62" fmla="*/ 582 w 790"/>
                  <a:gd name="T63" fmla="*/ 750 h 798"/>
                  <a:gd name="T64" fmla="*/ 417 w 790"/>
                  <a:gd name="T65" fmla="*/ 639 h 798"/>
                  <a:gd name="T66" fmla="*/ 417 w 790"/>
                  <a:gd name="T67" fmla="*/ 613 h 798"/>
                  <a:gd name="T68" fmla="*/ 441 w 790"/>
                  <a:gd name="T69" fmla="*/ 583 h 798"/>
                  <a:gd name="T70" fmla="*/ 641 w 790"/>
                  <a:gd name="T71" fmla="*/ 154 h 798"/>
                  <a:gd name="T72" fmla="*/ 706 w 790"/>
                  <a:gd name="T73" fmla="*/ 154 h 798"/>
                  <a:gd name="T74" fmla="*/ 739 w 790"/>
                  <a:gd name="T75" fmla="*/ 187 h 798"/>
                  <a:gd name="T76" fmla="*/ 595 w 790"/>
                  <a:gd name="T77" fmla="*/ 430 h 798"/>
                  <a:gd name="T78" fmla="*/ 567 w 790"/>
                  <a:gd name="T79" fmla="*/ 443 h 798"/>
                  <a:gd name="T80" fmla="*/ 641 w 790"/>
                  <a:gd name="T81" fmla="*/ 154 h 798"/>
                  <a:gd name="T82" fmla="*/ 179 w 790"/>
                  <a:gd name="T83" fmla="*/ 420 h 798"/>
                  <a:gd name="T84" fmla="*/ 51 w 790"/>
                  <a:gd name="T85" fmla="*/ 187 h 798"/>
                  <a:gd name="T86" fmla="*/ 83 w 790"/>
                  <a:gd name="T87" fmla="*/ 154 h 798"/>
                  <a:gd name="T88" fmla="*/ 141 w 790"/>
                  <a:gd name="T89" fmla="*/ 154 h 798"/>
                  <a:gd name="T90" fmla="*/ 213 w 790"/>
                  <a:gd name="T91" fmla="*/ 439 h 798"/>
                  <a:gd name="T92" fmla="*/ 179 w 790"/>
                  <a:gd name="T93" fmla="*/ 420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90" h="798">
                    <a:moveTo>
                      <a:pt x="441" y="583"/>
                    </a:moveTo>
                    <a:cubicBezTo>
                      <a:pt x="474" y="566"/>
                      <a:pt x="501" y="542"/>
                      <a:pt x="525" y="512"/>
                    </a:cubicBezTo>
                    <a:cubicBezTo>
                      <a:pt x="535" y="509"/>
                      <a:pt x="544" y="506"/>
                      <a:pt x="553" y="503"/>
                    </a:cubicBezTo>
                    <a:cubicBezTo>
                      <a:pt x="788" y="415"/>
                      <a:pt x="790" y="151"/>
                      <a:pt x="790" y="151"/>
                    </a:cubicBezTo>
                    <a:cubicBezTo>
                      <a:pt x="790" y="116"/>
                      <a:pt x="757" y="107"/>
                      <a:pt x="757" y="107"/>
                    </a:cubicBezTo>
                    <a:cubicBezTo>
                      <a:pt x="645" y="107"/>
                      <a:pt x="645" y="107"/>
                      <a:pt x="645" y="107"/>
                    </a:cubicBezTo>
                    <a:cubicBezTo>
                      <a:pt x="648" y="65"/>
                      <a:pt x="648" y="34"/>
                      <a:pt x="648" y="34"/>
                    </a:cubicBezTo>
                    <a:cubicBezTo>
                      <a:pt x="648" y="5"/>
                      <a:pt x="614" y="0"/>
                      <a:pt x="614" y="0"/>
                    </a:cubicBezTo>
                    <a:cubicBezTo>
                      <a:pt x="391" y="0"/>
                      <a:pt x="391" y="0"/>
                      <a:pt x="391" y="0"/>
                    </a:cubicBezTo>
                    <a:cubicBezTo>
                      <a:pt x="168" y="0"/>
                      <a:pt x="168" y="0"/>
                      <a:pt x="168" y="0"/>
                    </a:cubicBezTo>
                    <a:cubicBezTo>
                      <a:pt x="168" y="0"/>
                      <a:pt x="134" y="5"/>
                      <a:pt x="134" y="34"/>
                    </a:cubicBezTo>
                    <a:cubicBezTo>
                      <a:pt x="134" y="34"/>
                      <a:pt x="134" y="65"/>
                      <a:pt x="137" y="107"/>
                    </a:cubicBezTo>
                    <a:cubicBezTo>
                      <a:pt x="33" y="107"/>
                      <a:pt x="33" y="107"/>
                      <a:pt x="33" y="107"/>
                    </a:cubicBezTo>
                    <a:cubicBezTo>
                      <a:pt x="33" y="107"/>
                      <a:pt x="0" y="116"/>
                      <a:pt x="0" y="151"/>
                    </a:cubicBezTo>
                    <a:cubicBezTo>
                      <a:pt x="0" y="151"/>
                      <a:pt x="2" y="402"/>
                      <a:pt x="221" y="496"/>
                    </a:cubicBezTo>
                    <a:cubicBezTo>
                      <a:pt x="232" y="501"/>
                      <a:pt x="243" y="505"/>
                      <a:pt x="256" y="509"/>
                    </a:cubicBezTo>
                    <a:cubicBezTo>
                      <a:pt x="279" y="540"/>
                      <a:pt x="308" y="566"/>
                      <a:pt x="342" y="583"/>
                    </a:cubicBezTo>
                    <a:cubicBezTo>
                      <a:pt x="342" y="583"/>
                      <a:pt x="369" y="591"/>
                      <a:pt x="366" y="613"/>
                    </a:cubicBezTo>
                    <a:cubicBezTo>
                      <a:pt x="366" y="639"/>
                      <a:pt x="366" y="639"/>
                      <a:pt x="366" y="639"/>
                    </a:cubicBezTo>
                    <a:cubicBezTo>
                      <a:pt x="366" y="639"/>
                      <a:pt x="367" y="718"/>
                      <a:pt x="201" y="750"/>
                    </a:cubicBezTo>
                    <a:cubicBezTo>
                      <a:pt x="199" y="750"/>
                      <a:pt x="196" y="750"/>
                      <a:pt x="194" y="751"/>
                    </a:cubicBezTo>
                    <a:cubicBezTo>
                      <a:pt x="194" y="751"/>
                      <a:pt x="194" y="751"/>
                      <a:pt x="194" y="751"/>
                    </a:cubicBezTo>
                    <a:cubicBezTo>
                      <a:pt x="194" y="751"/>
                      <a:pt x="194" y="751"/>
                      <a:pt x="194" y="751"/>
                    </a:cubicBezTo>
                    <a:cubicBezTo>
                      <a:pt x="185" y="755"/>
                      <a:pt x="178" y="764"/>
                      <a:pt x="178" y="774"/>
                    </a:cubicBezTo>
                    <a:cubicBezTo>
                      <a:pt x="178" y="787"/>
                      <a:pt x="189" y="798"/>
                      <a:pt x="202" y="798"/>
                    </a:cubicBezTo>
                    <a:cubicBezTo>
                      <a:pt x="391" y="798"/>
                      <a:pt x="391" y="798"/>
                      <a:pt x="391" y="798"/>
                    </a:cubicBezTo>
                    <a:cubicBezTo>
                      <a:pt x="580" y="798"/>
                      <a:pt x="580" y="798"/>
                      <a:pt x="580" y="798"/>
                    </a:cubicBezTo>
                    <a:cubicBezTo>
                      <a:pt x="593" y="798"/>
                      <a:pt x="604" y="787"/>
                      <a:pt x="604" y="774"/>
                    </a:cubicBezTo>
                    <a:cubicBezTo>
                      <a:pt x="604" y="764"/>
                      <a:pt x="599" y="755"/>
                      <a:pt x="590" y="751"/>
                    </a:cubicBezTo>
                    <a:cubicBezTo>
                      <a:pt x="590" y="751"/>
                      <a:pt x="590" y="751"/>
                      <a:pt x="590" y="751"/>
                    </a:cubicBezTo>
                    <a:cubicBezTo>
                      <a:pt x="589" y="751"/>
                      <a:pt x="589" y="751"/>
                      <a:pt x="589" y="751"/>
                    </a:cubicBezTo>
                    <a:cubicBezTo>
                      <a:pt x="586" y="750"/>
                      <a:pt x="584" y="750"/>
                      <a:pt x="582" y="750"/>
                    </a:cubicBezTo>
                    <a:cubicBezTo>
                      <a:pt x="416" y="718"/>
                      <a:pt x="417" y="639"/>
                      <a:pt x="417" y="639"/>
                    </a:cubicBezTo>
                    <a:cubicBezTo>
                      <a:pt x="417" y="613"/>
                      <a:pt x="417" y="613"/>
                      <a:pt x="417" y="613"/>
                    </a:cubicBezTo>
                    <a:cubicBezTo>
                      <a:pt x="414" y="591"/>
                      <a:pt x="441" y="583"/>
                      <a:pt x="441" y="583"/>
                    </a:cubicBezTo>
                    <a:close/>
                    <a:moveTo>
                      <a:pt x="641" y="154"/>
                    </a:moveTo>
                    <a:cubicBezTo>
                      <a:pt x="706" y="154"/>
                      <a:pt x="706" y="154"/>
                      <a:pt x="706" y="154"/>
                    </a:cubicBezTo>
                    <a:cubicBezTo>
                      <a:pt x="744" y="157"/>
                      <a:pt x="739" y="187"/>
                      <a:pt x="739" y="187"/>
                    </a:cubicBezTo>
                    <a:cubicBezTo>
                      <a:pt x="719" y="329"/>
                      <a:pt x="653" y="397"/>
                      <a:pt x="595" y="430"/>
                    </a:cubicBezTo>
                    <a:cubicBezTo>
                      <a:pt x="585" y="435"/>
                      <a:pt x="576" y="439"/>
                      <a:pt x="567" y="443"/>
                    </a:cubicBezTo>
                    <a:cubicBezTo>
                      <a:pt x="613" y="351"/>
                      <a:pt x="632" y="244"/>
                      <a:pt x="641" y="154"/>
                    </a:cubicBezTo>
                    <a:close/>
                    <a:moveTo>
                      <a:pt x="179" y="420"/>
                    </a:moveTo>
                    <a:cubicBezTo>
                      <a:pt x="125" y="384"/>
                      <a:pt x="69" y="316"/>
                      <a:pt x="51" y="187"/>
                    </a:cubicBezTo>
                    <a:cubicBezTo>
                      <a:pt x="51" y="187"/>
                      <a:pt x="46" y="157"/>
                      <a:pt x="83" y="154"/>
                    </a:cubicBezTo>
                    <a:cubicBezTo>
                      <a:pt x="141" y="154"/>
                      <a:pt x="141" y="154"/>
                      <a:pt x="141" y="154"/>
                    </a:cubicBezTo>
                    <a:cubicBezTo>
                      <a:pt x="149" y="241"/>
                      <a:pt x="169" y="348"/>
                      <a:pt x="213" y="439"/>
                    </a:cubicBezTo>
                    <a:cubicBezTo>
                      <a:pt x="202" y="434"/>
                      <a:pt x="190" y="428"/>
                      <a:pt x="179" y="4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1" name="Freeform 69"/>
              <p:cNvSpPr/>
              <p:nvPr/>
            </p:nvSpPr>
            <p:spPr bwMode="auto">
              <a:xfrm>
                <a:off x="4010457" y="1052993"/>
                <a:ext cx="230228" cy="230785"/>
              </a:xfrm>
              <a:custGeom>
                <a:avLst/>
                <a:gdLst>
                  <a:gd name="T0" fmla="*/ 373 w 434"/>
                  <a:gd name="T1" fmla="*/ 0 h 436"/>
                  <a:gd name="T2" fmla="*/ 434 w 434"/>
                  <a:gd name="T3" fmla="*/ 375 h 436"/>
                  <a:gd name="T4" fmla="*/ 61 w 434"/>
                  <a:gd name="T5" fmla="*/ 436 h 436"/>
                  <a:gd name="T6" fmla="*/ 0 w 434"/>
                  <a:gd name="T7" fmla="*/ 61 h 436"/>
                  <a:gd name="T8" fmla="*/ 373 w 434"/>
                  <a:gd name="T9" fmla="*/ 0 h 436"/>
                </a:gdLst>
                <a:ahLst/>
                <a:cxnLst>
                  <a:cxn ang="0">
                    <a:pos x="T0" y="T1"/>
                  </a:cxn>
                  <a:cxn ang="0">
                    <a:pos x="T2" y="T3"/>
                  </a:cxn>
                  <a:cxn ang="0">
                    <a:pos x="T4" y="T5"/>
                  </a:cxn>
                  <a:cxn ang="0">
                    <a:pos x="T6" y="T7"/>
                  </a:cxn>
                  <a:cxn ang="0">
                    <a:pos x="T8" y="T9"/>
                  </a:cxn>
                </a:cxnLst>
                <a:rect l="0" t="0" r="r" b="b"/>
                <a:pathLst>
                  <a:path w="434" h="436">
                    <a:moveTo>
                      <a:pt x="373" y="0"/>
                    </a:moveTo>
                    <a:cubicBezTo>
                      <a:pt x="246" y="178"/>
                      <a:pt x="257" y="247"/>
                      <a:pt x="434" y="375"/>
                    </a:cubicBezTo>
                    <a:cubicBezTo>
                      <a:pt x="257" y="247"/>
                      <a:pt x="188" y="258"/>
                      <a:pt x="61" y="436"/>
                    </a:cubicBezTo>
                    <a:cubicBezTo>
                      <a:pt x="188" y="258"/>
                      <a:pt x="177" y="189"/>
                      <a:pt x="0" y="61"/>
                    </a:cubicBezTo>
                    <a:cubicBezTo>
                      <a:pt x="177" y="189"/>
                      <a:pt x="246" y="178"/>
                      <a:pt x="37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2" name="Freeform 70"/>
              <p:cNvSpPr/>
              <p:nvPr/>
            </p:nvSpPr>
            <p:spPr bwMode="auto">
              <a:xfrm>
                <a:off x="3201873" y="4197302"/>
                <a:ext cx="230785" cy="231064"/>
              </a:xfrm>
              <a:custGeom>
                <a:avLst/>
                <a:gdLst>
                  <a:gd name="T0" fmla="*/ 374 w 435"/>
                  <a:gd name="T1" fmla="*/ 0 h 436"/>
                  <a:gd name="T2" fmla="*/ 435 w 435"/>
                  <a:gd name="T3" fmla="*/ 375 h 436"/>
                  <a:gd name="T4" fmla="*/ 61 w 435"/>
                  <a:gd name="T5" fmla="*/ 436 h 436"/>
                  <a:gd name="T6" fmla="*/ 0 w 435"/>
                  <a:gd name="T7" fmla="*/ 61 h 436"/>
                  <a:gd name="T8" fmla="*/ 374 w 435"/>
                  <a:gd name="T9" fmla="*/ 0 h 436"/>
                </a:gdLst>
                <a:ahLst/>
                <a:cxnLst>
                  <a:cxn ang="0">
                    <a:pos x="T0" y="T1"/>
                  </a:cxn>
                  <a:cxn ang="0">
                    <a:pos x="T2" y="T3"/>
                  </a:cxn>
                  <a:cxn ang="0">
                    <a:pos x="T4" y="T5"/>
                  </a:cxn>
                  <a:cxn ang="0">
                    <a:pos x="T6" y="T7"/>
                  </a:cxn>
                  <a:cxn ang="0">
                    <a:pos x="T8" y="T9"/>
                  </a:cxn>
                </a:cxnLst>
                <a:rect l="0" t="0" r="r" b="b"/>
                <a:pathLst>
                  <a:path w="435" h="436">
                    <a:moveTo>
                      <a:pt x="374" y="0"/>
                    </a:moveTo>
                    <a:cubicBezTo>
                      <a:pt x="246" y="178"/>
                      <a:pt x="257" y="247"/>
                      <a:pt x="435" y="375"/>
                    </a:cubicBezTo>
                    <a:cubicBezTo>
                      <a:pt x="257" y="247"/>
                      <a:pt x="189" y="258"/>
                      <a:pt x="61" y="436"/>
                    </a:cubicBezTo>
                    <a:cubicBezTo>
                      <a:pt x="189" y="258"/>
                      <a:pt x="178" y="189"/>
                      <a:pt x="0" y="61"/>
                    </a:cubicBezTo>
                    <a:cubicBezTo>
                      <a:pt x="178" y="189"/>
                      <a:pt x="246" y="178"/>
                      <a:pt x="37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3" name="Freeform 71"/>
              <p:cNvSpPr/>
              <p:nvPr/>
            </p:nvSpPr>
            <p:spPr bwMode="auto">
              <a:xfrm>
                <a:off x="7034915" y="6026025"/>
                <a:ext cx="230228" cy="230785"/>
              </a:xfrm>
              <a:custGeom>
                <a:avLst/>
                <a:gdLst>
                  <a:gd name="T0" fmla="*/ 373 w 434"/>
                  <a:gd name="T1" fmla="*/ 0 h 436"/>
                  <a:gd name="T2" fmla="*/ 434 w 434"/>
                  <a:gd name="T3" fmla="*/ 375 h 436"/>
                  <a:gd name="T4" fmla="*/ 60 w 434"/>
                  <a:gd name="T5" fmla="*/ 436 h 436"/>
                  <a:gd name="T6" fmla="*/ 0 w 434"/>
                  <a:gd name="T7" fmla="*/ 61 h 436"/>
                  <a:gd name="T8" fmla="*/ 373 w 434"/>
                  <a:gd name="T9" fmla="*/ 0 h 436"/>
                </a:gdLst>
                <a:ahLst/>
                <a:cxnLst>
                  <a:cxn ang="0">
                    <a:pos x="T0" y="T1"/>
                  </a:cxn>
                  <a:cxn ang="0">
                    <a:pos x="T2" y="T3"/>
                  </a:cxn>
                  <a:cxn ang="0">
                    <a:pos x="T4" y="T5"/>
                  </a:cxn>
                  <a:cxn ang="0">
                    <a:pos x="T6" y="T7"/>
                  </a:cxn>
                  <a:cxn ang="0">
                    <a:pos x="T8" y="T9"/>
                  </a:cxn>
                </a:cxnLst>
                <a:rect l="0" t="0" r="r" b="b"/>
                <a:pathLst>
                  <a:path w="434" h="436">
                    <a:moveTo>
                      <a:pt x="373" y="0"/>
                    </a:moveTo>
                    <a:cubicBezTo>
                      <a:pt x="246" y="178"/>
                      <a:pt x="257" y="247"/>
                      <a:pt x="434" y="375"/>
                    </a:cubicBezTo>
                    <a:cubicBezTo>
                      <a:pt x="257" y="247"/>
                      <a:pt x="188" y="258"/>
                      <a:pt x="60" y="436"/>
                    </a:cubicBezTo>
                    <a:cubicBezTo>
                      <a:pt x="188" y="258"/>
                      <a:pt x="177" y="189"/>
                      <a:pt x="0" y="61"/>
                    </a:cubicBezTo>
                    <a:cubicBezTo>
                      <a:pt x="177" y="189"/>
                      <a:pt x="246" y="178"/>
                      <a:pt x="37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4" name="Freeform 73"/>
              <p:cNvSpPr>
                <a:spLocks noEditPoints="1"/>
              </p:cNvSpPr>
              <p:nvPr/>
            </p:nvSpPr>
            <p:spPr bwMode="auto">
              <a:xfrm>
                <a:off x="2937919" y="4317712"/>
                <a:ext cx="312173" cy="665598"/>
              </a:xfrm>
              <a:custGeom>
                <a:avLst/>
                <a:gdLst>
                  <a:gd name="T0" fmla="*/ 585 w 588"/>
                  <a:gd name="T1" fmla="*/ 653 h 1257"/>
                  <a:gd name="T2" fmla="*/ 588 w 588"/>
                  <a:gd name="T3" fmla="*/ 467 h 1257"/>
                  <a:gd name="T4" fmla="*/ 573 w 588"/>
                  <a:gd name="T5" fmla="*/ 418 h 1257"/>
                  <a:gd name="T6" fmla="*/ 530 w 588"/>
                  <a:gd name="T7" fmla="*/ 402 h 1257"/>
                  <a:gd name="T8" fmla="*/ 494 w 588"/>
                  <a:gd name="T9" fmla="*/ 436 h 1257"/>
                  <a:gd name="T10" fmla="*/ 493 w 588"/>
                  <a:gd name="T11" fmla="*/ 490 h 1257"/>
                  <a:gd name="T12" fmla="*/ 491 w 588"/>
                  <a:gd name="T13" fmla="*/ 442 h 1257"/>
                  <a:gd name="T14" fmla="*/ 485 w 588"/>
                  <a:gd name="T15" fmla="*/ 409 h 1257"/>
                  <a:gd name="T16" fmla="*/ 438 w 588"/>
                  <a:gd name="T17" fmla="*/ 376 h 1257"/>
                  <a:gd name="T18" fmla="*/ 389 w 588"/>
                  <a:gd name="T19" fmla="*/ 413 h 1257"/>
                  <a:gd name="T20" fmla="*/ 387 w 588"/>
                  <a:gd name="T21" fmla="*/ 428 h 1257"/>
                  <a:gd name="T22" fmla="*/ 377 w 588"/>
                  <a:gd name="T23" fmla="*/ 386 h 1257"/>
                  <a:gd name="T24" fmla="*/ 324 w 588"/>
                  <a:gd name="T25" fmla="*/ 351 h 1257"/>
                  <a:gd name="T26" fmla="*/ 272 w 588"/>
                  <a:gd name="T27" fmla="*/ 393 h 1257"/>
                  <a:gd name="T28" fmla="*/ 267 w 588"/>
                  <a:gd name="T29" fmla="*/ 519 h 1257"/>
                  <a:gd name="T30" fmla="*/ 261 w 588"/>
                  <a:gd name="T31" fmla="*/ 221 h 1257"/>
                  <a:gd name="T32" fmla="*/ 257 w 588"/>
                  <a:gd name="T33" fmla="*/ 64 h 1257"/>
                  <a:gd name="T34" fmla="*/ 233 w 588"/>
                  <a:gd name="T35" fmla="*/ 18 h 1257"/>
                  <a:gd name="T36" fmla="*/ 186 w 588"/>
                  <a:gd name="T37" fmla="*/ 12 h 1257"/>
                  <a:gd name="T38" fmla="*/ 153 w 588"/>
                  <a:gd name="T39" fmla="*/ 63 h 1257"/>
                  <a:gd name="T40" fmla="*/ 158 w 588"/>
                  <a:gd name="T41" fmla="*/ 311 h 1257"/>
                  <a:gd name="T42" fmla="*/ 164 w 588"/>
                  <a:gd name="T43" fmla="*/ 573 h 1257"/>
                  <a:gd name="T44" fmla="*/ 148 w 588"/>
                  <a:gd name="T45" fmla="*/ 547 h 1257"/>
                  <a:gd name="T46" fmla="*/ 113 w 588"/>
                  <a:gd name="T47" fmla="*/ 484 h 1257"/>
                  <a:gd name="T48" fmla="*/ 83 w 588"/>
                  <a:gd name="T49" fmla="*/ 440 h 1257"/>
                  <a:gd name="T50" fmla="*/ 31 w 588"/>
                  <a:gd name="T51" fmla="*/ 428 h 1257"/>
                  <a:gd name="T52" fmla="*/ 2 w 588"/>
                  <a:gd name="T53" fmla="*/ 480 h 1257"/>
                  <a:gd name="T54" fmla="*/ 11 w 588"/>
                  <a:gd name="T55" fmla="*/ 508 h 1257"/>
                  <a:gd name="T56" fmla="*/ 167 w 588"/>
                  <a:gd name="T57" fmla="*/ 825 h 1257"/>
                  <a:gd name="T58" fmla="*/ 249 w 588"/>
                  <a:gd name="T59" fmla="*/ 887 h 1257"/>
                  <a:gd name="T60" fmla="*/ 250 w 588"/>
                  <a:gd name="T61" fmla="*/ 896 h 1257"/>
                  <a:gd name="T62" fmla="*/ 218 w 588"/>
                  <a:gd name="T63" fmla="*/ 896 h 1257"/>
                  <a:gd name="T64" fmla="*/ 180 w 588"/>
                  <a:gd name="T65" fmla="*/ 934 h 1257"/>
                  <a:gd name="T66" fmla="*/ 180 w 588"/>
                  <a:gd name="T67" fmla="*/ 1036 h 1257"/>
                  <a:gd name="T68" fmla="*/ 201 w 588"/>
                  <a:gd name="T69" fmla="*/ 1070 h 1257"/>
                  <a:gd name="T70" fmla="*/ 201 w 588"/>
                  <a:gd name="T71" fmla="*/ 1257 h 1257"/>
                  <a:gd name="T72" fmla="*/ 559 w 588"/>
                  <a:gd name="T73" fmla="*/ 1257 h 1257"/>
                  <a:gd name="T74" fmla="*/ 560 w 588"/>
                  <a:gd name="T75" fmla="*/ 1071 h 1257"/>
                  <a:gd name="T76" fmla="*/ 582 w 588"/>
                  <a:gd name="T77" fmla="*/ 1036 h 1257"/>
                  <a:gd name="T78" fmla="*/ 582 w 588"/>
                  <a:gd name="T79" fmla="*/ 934 h 1257"/>
                  <a:gd name="T80" fmla="*/ 543 w 588"/>
                  <a:gd name="T81" fmla="*/ 896 h 1257"/>
                  <a:gd name="T82" fmla="*/ 517 w 588"/>
                  <a:gd name="T83" fmla="*/ 896 h 1257"/>
                  <a:gd name="T84" fmla="*/ 517 w 588"/>
                  <a:gd name="T85" fmla="*/ 878 h 1257"/>
                  <a:gd name="T86" fmla="*/ 585 w 588"/>
                  <a:gd name="T87" fmla="*/ 653 h 1257"/>
                  <a:gd name="T88" fmla="*/ 386 w 588"/>
                  <a:gd name="T89" fmla="*/ 450 h 1257"/>
                  <a:gd name="T90" fmla="*/ 387 w 588"/>
                  <a:gd name="T91" fmla="*/ 514 h 1257"/>
                  <a:gd name="T92" fmla="*/ 385 w 588"/>
                  <a:gd name="T93" fmla="*/ 459 h 1257"/>
                  <a:gd name="T94" fmla="*/ 386 w 588"/>
                  <a:gd name="T95" fmla="*/ 450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88" h="1257">
                    <a:moveTo>
                      <a:pt x="585" y="653"/>
                    </a:moveTo>
                    <a:cubicBezTo>
                      <a:pt x="588" y="467"/>
                      <a:pt x="588" y="467"/>
                      <a:pt x="588" y="467"/>
                    </a:cubicBezTo>
                    <a:cubicBezTo>
                      <a:pt x="588" y="427"/>
                      <a:pt x="573" y="418"/>
                      <a:pt x="573" y="418"/>
                    </a:cubicBezTo>
                    <a:cubicBezTo>
                      <a:pt x="557" y="393"/>
                      <a:pt x="530" y="402"/>
                      <a:pt x="530" y="402"/>
                    </a:cubicBezTo>
                    <a:cubicBezTo>
                      <a:pt x="507" y="403"/>
                      <a:pt x="494" y="436"/>
                      <a:pt x="494" y="436"/>
                    </a:cubicBezTo>
                    <a:cubicBezTo>
                      <a:pt x="492" y="440"/>
                      <a:pt x="493" y="471"/>
                      <a:pt x="493" y="490"/>
                    </a:cubicBezTo>
                    <a:cubicBezTo>
                      <a:pt x="491" y="442"/>
                      <a:pt x="491" y="442"/>
                      <a:pt x="491" y="442"/>
                    </a:cubicBezTo>
                    <a:cubicBezTo>
                      <a:pt x="490" y="411"/>
                      <a:pt x="485" y="409"/>
                      <a:pt x="485" y="409"/>
                    </a:cubicBezTo>
                    <a:cubicBezTo>
                      <a:pt x="472" y="376"/>
                      <a:pt x="438" y="376"/>
                      <a:pt x="438" y="376"/>
                    </a:cubicBezTo>
                    <a:cubicBezTo>
                      <a:pt x="400" y="378"/>
                      <a:pt x="393" y="405"/>
                      <a:pt x="389" y="413"/>
                    </a:cubicBezTo>
                    <a:cubicBezTo>
                      <a:pt x="388" y="414"/>
                      <a:pt x="387" y="420"/>
                      <a:pt x="387" y="428"/>
                    </a:cubicBezTo>
                    <a:cubicBezTo>
                      <a:pt x="386" y="396"/>
                      <a:pt x="377" y="386"/>
                      <a:pt x="377" y="386"/>
                    </a:cubicBezTo>
                    <a:cubicBezTo>
                      <a:pt x="361" y="349"/>
                      <a:pt x="324" y="351"/>
                      <a:pt x="324" y="351"/>
                    </a:cubicBezTo>
                    <a:cubicBezTo>
                      <a:pt x="288" y="348"/>
                      <a:pt x="272" y="393"/>
                      <a:pt x="272" y="393"/>
                    </a:cubicBezTo>
                    <a:cubicBezTo>
                      <a:pt x="266" y="410"/>
                      <a:pt x="267" y="519"/>
                      <a:pt x="267" y="519"/>
                    </a:cubicBezTo>
                    <a:cubicBezTo>
                      <a:pt x="261" y="221"/>
                      <a:pt x="261" y="221"/>
                      <a:pt x="261" y="221"/>
                    </a:cubicBezTo>
                    <a:cubicBezTo>
                      <a:pt x="257" y="64"/>
                      <a:pt x="257" y="64"/>
                      <a:pt x="257" y="64"/>
                    </a:cubicBezTo>
                    <a:cubicBezTo>
                      <a:pt x="256" y="32"/>
                      <a:pt x="233" y="18"/>
                      <a:pt x="233" y="18"/>
                    </a:cubicBezTo>
                    <a:cubicBezTo>
                      <a:pt x="215" y="0"/>
                      <a:pt x="186" y="12"/>
                      <a:pt x="186" y="12"/>
                    </a:cubicBezTo>
                    <a:cubicBezTo>
                      <a:pt x="160" y="21"/>
                      <a:pt x="153" y="63"/>
                      <a:pt x="153" y="63"/>
                    </a:cubicBezTo>
                    <a:cubicBezTo>
                      <a:pt x="158" y="311"/>
                      <a:pt x="158" y="311"/>
                      <a:pt x="158" y="311"/>
                    </a:cubicBezTo>
                    <a:cubicBezTo>
                      <a:pt x="164" y="573"/>
                      <a:pt x="164" y="573"/>
                      <a:pt x="164" y="573"/>
                    </a:cubicBezTo>
                    <a:cubicBezTo>
                      <a:pt x="148" y="547"/>
                      <a:pt x="148" y="547"/>
                      <a:pt x="148" y="547"/>
                    </a:cubicBezTo>
                    <a:cubicBezTo>
                      <a:pt x="113" y="484"/>
                      <a:pt x="113" y="484"/>
                      <a:pt x="113" y="484"/>
                    </a:cubicBezTo>
                    <a:cubicBezTo>
                      <a:pt x="98" y="452"/>
                      <a:pt x="83" y="440"/>
                      <a:pt x="83" y="440"/>
                    </a:cubicBezTo>
                    <a:cubicBezTo>
                      <a:pt x="62" y="417"/>
                      <a:pt x="31" y="428"/>
                      <a:pt x="31" y="428"/>
                    </a:cubicBezTo>
                    <a:cubicBezTo>
                      <a:pt x="0" y="445"/>
                      <a:pt x="2" y="480"/>
                      <a:pt x="2" y="480"/>
                    </a:cubicBezTo>
                    <a:cubicBezTo>
                      <a:pt x="2" y="490"/>
                      <a:pt x="11" y="508"/>
                      <a:pt x="11" y="508"/>
                    </a:cubicBezTo>
                    <a:cubicBezTo>
                      <a:pt x="167" y="825"/>
                      <a:pt x="167" y="825"/>
                      <a:pt x="167" y="825"/>
                    </a:cubicBezTo>
                    <a:cubicBezTo>
                      <a:pt x="201" y="883"/>
                      <a:pt x="249" y="887"/>
                      <a:pt x="249" y="887"/>
                    </a:cubicBezTo>
                    <a:cubicBezTo>
                      <a:pt x="250" y="896"/>
                      <a:pt x="250" y="896"/>
                      <a:pt x="250" y="896"/>
                    </a:cubicBezTo>
                    <a:cubicBezTo>
                      <a:pt x="218" y="896"/>
                      <a:pt x="218" y="896"/>
                      <a:pt x="218" y="896"/>
                    </a:cubicBezTo>
                    <a:cubicBezTo>
                      <a:pt x="197" y="896"/>
                      <a:pt x="180" y="913"/>
                      <a:pt x="180" y="934"/>
                    </a:cubicBezTo>
                    <a:cubicBezTo>
                      <a:pt x="180" y="1036"/>
                      <a:pt x="180" y="1036"/>
                      <a:pt x="180" y="1036"/>
                    </a:cubicBezTo>
                    <a:cubicBezTo>
                      <a:pt x="180" y="1051"/>
                      <a:pt x="188" y="1064"/>
                      <a:pt x="201" y="1070"/>
                    </a:cubicBezTo>
                    <a:cubicBezTo>
                      <a:pt x="201" y="1257"/>
                      <a:pt x="201" y="1257"/>
                      <a:pt x="201" y="1257"/>
                    </a:cubicBezTo>
                    <a:cubicBezTo>
                      <a:pt x="559" y="1257"/>
                      <a:pt x="559" y="1257"/>
                      <a:pt x="559" y="1257"/>
                    </a:cubicBezTo>
                    <a:cubicBezTo>
                      <a:pt x="560" y="1071"/>
                      <a:pt x="560" y="1071"/>
                      <a:pt x="560" y="1071"/>
                    </a:cubicBezTo>
                    <a:cubicBezTo>
                      <a:pt x="573" y="1064"/>
                      <a:pt x="582" y="1051"/>
                      <a:pt x="582" y="1036"/>
                    </a:cubicBezTo>
                    <a:cubicBezTo>
                      <a:pt x="582" y="934"/>
                      <a:pt x="582" y="934"/>
                      <a:pt x="582" y="934"/>
                    </a:cubicBezTo>
                    <a:cubicBezTo>
                      <a:pt x="582" y="913"/>
                      <a:pt x="565" y="896"/>
                      <a:pt x="543" y="896"/>
                    </a:cubicBezTo>
                    <a:cubicBezTo>
                      <a:pt x="517" y="896"/>
                      <a:pt x="517" y="896"/>
                      <a:pt x="517" y="896"/>
                    </a:cubicBezTo>
                    <a:cubicBezTo>
                      <a:pt x="517" y="878"/>
                      <a:pt x="517" y="878"/>
                      <a:pt x="517" y="878"/>
                    </a:cubicBezTo>
                    <a:cubicBezTo>
                      <a:pt x="579" y="810"/>
                      <a:pt x="585" y="653"/>
                      <a:pt x="585" y="653"/>
                    </a:cubicBezTo>
                    <a:close/>
                    <a:moveTo>
                      <a:pt x="386" y="450"/>
                    </a:moveTo>
                    <a:cubicBezTo>
                      <a:pt x="386" y="475"/>
                      <a:pt x="387" y="505"/>
                      <a:pt x="387" y="514"/>
                    </a:cubicBezTo>
                    <a:cubicBezTo>
                      <a:pt x="385" y="459"/>
                      <a:pt x="385" y="459"/>
                      <a:pt x="385" y="459"/>
                    </a:cubicBezTo>
                    <a:cubicBezTo>
                      <a:pt x="386" y="456"/>
                      <a:pt x="386" y="453"/>
                      <a:pt x="386" y="4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5" name="Freeform 75"/>
              <p:cNvSpPr>
                <a:spLocks noEditPoints="1"/>
              </p:cNvSpPr>
              <p:nvPr/>
            </p:nvSpPr>
            <p:spPr bwMode="auto">
              <a:xfrm>
                <a:off x="7610484" y="1756776"/>
                <a:ext cx="919239" cy="919796"/>
              </a:xfrm>
              <a:custGeom>
                <a:avLst/>
                <a:gdLst>
                  <a:gd name="T0" fmla="*/ 212 w 1732"/>
                  <a:gd name="T1" fmla="*/ 298 h 1737"/>
                  <a:gd name="T2" fmla="*/ 1687 w 1732"/>
                  <a:gd name="T3" fmla="*/ 635 h 1737"/>
                  <a:gd name="T4" fmla="*/ 798 w 1732"/>
                  <a:gd name="T5" fmla="*/ 406 h 1737"/>
                  <a:gd name="T6" fmla="*/ 835 w 1732"/>
                  <a:gd name="T7" fmla="*/ 410 h 1737"/>
                  <a:gd name="T8" fmla="*/ 919 w 1732"/>
                  <a:gd name="T9" fmla="*/ 394 h 1737"/>
                  <a:gd name="T10" fmla="*/ 934 w 1732"/>
                  <a:gd name="T11" fmla="*/ 394 h 1737"/>
                  <a:gd name="T12" fmla="*/ 985 w 1732"/>
                  <a:gd name="T13" fmla="*/ 393 h 1737"/>
                  <a:gd name="T14" fmla="*/ 1059 w 1732"/>
                  <a:gd name="T15" fmla="*/ 340 h 1737"/>
                  <a:gd name="T16" fmla="*/ 1123 w 1732"/>
                  <a:gd name="T17" fmla="*/ 393 h 1737"/>
                  <a:gd name="T18" fmla="*/ 1144 w 1732"/>
                  <a:gd name="T19" fmla="*/ 396 h 1737"/>
                  <a:gd name="T20" fmla="*/ 1189 w 1732"/>
                  <a:gd name="T21" fmla="*/ 390 h 1737"/>
                  <a:gd name="T22" fmla="*/ 948 w 1732"/>
                  <a:gd name="T23" fmla="*/ 836 h 1737"/>
                  <a:gd name="T24" fmla="*/ 995 w 1732"/>
                  <a:gd name="T25" fmla="*/ 847 h 1737"/>
                  <a:gd name="T26" fmla="*/ 1066 w 1732"/>
                  <a:gd name="T27" fmla="*/ 418 h 1737"/>
                  <a:gd name="T28" fmla="*/ 1142 w 1732"/>
                  <a:gd name="T29" fmla="*/ 1157 h 1737"/>
                  <a:gd name="T30" fmla="*/ 1136 w 1732"/>
                  <a:gd name="T31" fmla="*/ 453 h 1737"/>
                  <a:gd name="T32" fmla="*/ 1116 w 1732"/>
                  <a:gd name="T33" fmla="*/ 1434 h 1737"/>
                  <a:gd name="T34" fmla="*/ 1214 w 1732"/>
                  <a:gd name="T35" fmla="*/ 1407 h 1737"/>
                  <a:gd name="T36" fmla="*/ 1462 w 1732"/>
                  <a:gd name="T37" fmla="*/ 669 h 1737"/>
                  <a:gd name="T38" fmla="*/ 1340 w 1732"/>
                  <a:gd name="T39" fmla="*/ 515 h 1737"/>
                  <a:gd name="T40" fmla="*/ 1428 w 1732"/>
                  <a:gd name="T41" fmla="*/ 602 h 1737"/>
                  <a:gd name="T42" fmla="*/ 1454 w 1732"/>
                  <a:gd name="T43" fmla="*/ 494 h 1737"/>
                  <a:gd name="T44" fmla="*/ 1431 w 1732"/>
                  <a:gd name="T45" fmla="*/ 452 h 1737"/>
                  <a:gd name="T46" fmla="*/ 1392 w 1732"/>
                  <a:gd name="T47" fmla="*/ 585 h 1737"/>
                  <a:gd name="T48" fmla="*/ 1355 w 1732"/>
                  <a:gd name="T49" fmla="*/ 533 h 1737"/>
                  <a:gd name="T50" fmla="*/ 1449 w 1732"/>
                  <a:gd name="T51" fmla="*/ 442 h 1737"/>
                  <a:gd name="T52" fmla="*/ 623 w 1732"/>
                  <a:gd name="T53" fmla="*/ 250 h 1737"/>
                  <a:gd name="T54" fmla="*/ 579 w 1732"/>
                  <a:gd name="T55" fmla="*/ 257 h 1737"/>
                  <a:gd name="T56" fmla="*/ 541 w 1732"/>
                  <a:gd name="T57" fmla="*/ 247 h 1737"/>
                  <a:gd name="T58" fmla="*/ 22 w 1732"/>
                  <a:gd name="T59" fmla="*/ 794 h 1737"/>
                  <a:gd name="T60" fmla="*/ 60 w 1732"/>
                  <a:gd name="T61" fmla="*/ 780 h 1737"/>
                  <a:gd name="T62" fmla="*/ 557 w 1732"/>
                  <a:gd name="T63" fmla="*/ 1541 h 1737"/>
                  <a:gd name="T64" fmla="*/ 524 w 1732"/>
                  <a:gd name="T65" fmla="*/ 1539 h 1737"/>
                  <a:gd name="T66" fmla="*/ 555 w 1732"/>
                  <a:gd name="T67" fmla="*/ 919 h 1737"/>
                  <a:gd name="T68" fmla="*/ 298 w 1732"/>
                  <a:gd name="T69" fmla="*/ 796 h 1737"/>
                  <a:gd name="T70" fmla="*/ 249 w 1732"/>
                  <a:gd name="T71" fmla="*/ 816 h 1737"/>
                  <a:gd name="T72" fmla="*/ 208 w 1732"/>
                  <a:gd name="T73" fmla="*/ 863 h 1737"/>
                  <a:gd name="T74" fmla="*/ 142 w 1732"/>
                  <a:gd name="T75" fmla="*/ 862 h 1737"/>
                  <a:gd name="T76" fmla="*/ 118 w 1732"/>
                  <a:gd name="T77" fmla="*/ 615 h 1737"/>
                  <a:gd name="T78" fmla="*/ 136 w 1732"/>
                  <a:gd name="T79" fmla="*/ 618 h 1737"/>
                  <a:gd name="T80" fmla="*/ 195 w 1732"/>
                  <a:gd name="T81" fmla="*/ 628 h 1737"/>
                  <a:gd name="T82" fmla="*/ 493 w 1732"/>
                  <a:gd name="T83" fmla="*/ 331 h 1737"/>
                  <a:gd name="T84" fmla="*/ 407 w 1732"/>
                  <a:gd name="T85" fmla="*/ 246 h 1737"/>
                  <a:gd name="T86" fmla="*/ 400 w 1732"/>
                  <a:gd name="T87" fmla="*/ 240 h 1737"/>
                  <a:gd name="T88" fmla="*/ 298 w 1732"/>
                  <a:gd name="T89" fmla="*/ 274 h 1737"/>
                  <a:gd name="T90" fmla="*/ 257 w 1732"/>
                  <a:gd name="T91" fmla="*/ 297 h 1737"/>
                  <a:gd name="T92" fmla="*/ 1480 w 1732"/>
                  <a:gd name="T93" fmla="*/ 1448 h 1737"/>
                  <a:gd name="T94" fmla="*/ 1172 w 1732"/>
                  <a:gd name="T95" fmla="*/ 1519 h 1737"/>
                  <a:gd name="T96" fmla="*/ 1025 w 1732"/>
                  <a:gd name="T97" fmla="*/ 1529 h 1737"/>
                  <a:gd name="T98" fmla="*/ 1099 w 1732"/>
                  <a:gd name="T99" fmla="*/ 1522 h 1737"/>
                  <a:gd name="T100" fmla="*/ 839 w 1732"/>
                  <a:gd name="T101" fmla="*/ 1675 h 1737"/>
                  <a:gd name="T102" fmla="*/ 627 w 1732"/>
                  <a:gd name="T103" fmla="*/ 1546 h 1737"/>
                  <a:gd name="T104" fmla="*/ 668 w 1732"/>
                  <a:gd name="T105" fmla="*/ 1535 h 1737"/>
                  <a:gd name="T106" fmla="*/ 1210 w 1732"/>
                  <a:gd name="T107" fmla="*/ 1501 h 1737"/>
                  <a:gd name="T108" fmla="*/ 15 w 1732"/>
                  <a:gd name="T109" fmla="*/ 804 h 1737"/>
                  <a:gd name="T110" fmla="*/ 548 w 1732"/>
                  <a:gd name="T111" fmla="*/ 1477 h 1737"/>
                  <a:gd name="T112" fmla="*/ 147 w 1732"/>
                  <a:gd name="T113" fmla="*/ 735 h 1737"/>
                  <a:gd name="T114" fmla="*/ 378 w 1732"/>
                  <a:gd name="T115" fmla="*/ 221 h 1737"/>
                  <a:gd name="T116" fmla="*/ 982 w 1732"/>
                  <a:gd name="T117" fmla="*/ 214 h 1737"/>
                  <a:gd name="T118" fmla="*/ 1217 w 1732"/>
                  <a:gd name="T119" fmla="*/ 397 h 1737"/>
                  <a:gd name="T120" fmla="*/ 991 w 1732"/>
                  <a:gd name="T121" fmla="*/ 860 h 1737"/>
                  <a:gd name="T122" fmla="*/ 1477 w 1732"/>
                  <a:gd name="T123" fmla="*/ 699 h 1737"/>
                  <a:gd name="T124" fmla="*/ 1585 w 1732"/>
                  <a:gd name="T125" fmla="*/ 574 h 1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32" h="1737">
                    <a:moveTo>
                      <a:pt x="1722" y="755"/>
                    </a:moveTo>
                    <a:cubicBezTo>
                      <a:pt x="1716" y="714"/>
                      <a:pt x="1708" y="673"/>
                      <a:pt x="1697" y="634"/>
                    </a:cubicBezTo>
                    <a:cubicBezTo>
                      <a:pt x="1697" y="628"/>
                      <a:pt x="1697" y="623"/>
                      <a:pt x="1697" y="618"/>
                    </a:cubicBezTo>
                    <a:cubicBezTo>
                      <a:pt x="1697" y="616"/>
                      <a:pt x="1697" y="616"/>
                      <a:pt x="1697" y="616"/>
                    </a:cubicBezTo>
                    <a:cubicBezTo>
                      <a:pt x="1697" y="615"/>
                      <a:pt x="1697" y="615"/>
                      <a:pt x="1697" y="615"/>
                    </a:cubicBezTo>
                    <a:cubicBezTo>
                      <a:pt x="1686" y="579"/>
                      <a:pt x="1672" y="543"/>
                      <a:pt x="1657" y="509"/>
                    </a:cubicBezTo>
                    <a:cubicBezTo>
                      <a:pt x="1555" y="285"/>
                      <a:pt x="1362" y="114"/>
                      <a:pt x="1126" y="40"/>
                    </a:cubicBezTo>
                    <a:cubicBezTo>
                      <a:pt x="1124" y="39"/>
                      <a:pt x="1124" y="39"/>
                      <a:pt x="1124" y="39"/>
                    </a:cubicBezTo>
                    <a:cubicBezTo>
                      <a:pt x="1122" y="40"/>
                      <a:pt x="1122" y="40"/>
                      <a:pt x="1122" y="40"/>
                    </a:cubicBezTo>
                    <a:cubicBezTo>
                      <a:pt x="1119" y="40"/>
                      <a:pt x="1116" y="40"/>
                      <a:pt x="1113" y="41"/>
                    </a:cubicBezTo>
                    <a:cubicBezTo>
                      <a:pt x="1112" y="41"/>
                      <a:pt x="1111" y="41"/>
                      <a:pt x="1111" y="40"/>
                    </a:cubicBezTo>
                    <a:cubicBezTo>
                      <a:pt x="1039" y="19"/>
                      <a:pt x="965" y="7"/>
                      <a:pt x="891" y="5"/>
                    </a:cubicBezTo>
                    <a:cubicBezTo>
                      <a:pt x="892" y="1"/>
                      <a:pt x="892" y="1"/>
                      <a:pt x="892" y="1"/>
                    </a:cubicBezTo>
                    <a:cubicBezTo>
                      <a:pt x="879" y="0"/>
                      <a:pt x="879" y="0"/>
                      <a:pt x="879" y="0"/>
                    </a:cubicBezTo>
                    <a:cubicBezTo>
                      <a:pt x="875" y="0"/>
                      <a:pt x="871" y="0"/>
                      <a:pt x="867" y="0"/>
                    </a:cubicBezTo>
                    <a:cubicBezTo>
                      <a:pt x="849" y="0"/>
                      <a:pt x="830" y="1"/>
                      <a:pt x="811" y="2"/>
                    </a:cubicBezTo>
                    <a:cubicBezTo>
                      <a:pt x="792" y="3"/>
                      <a:pt x="772" y="5"/>
                      <a:pt x="752" y="8"/>
                    </a:cubicBezTo>
                    <a:cubicBezTo>
                      <a:pt x="665" y="19"/>
                      <a:pt x="582" y="44"/>
                      <a:pt x="503" y="80"/>
                    </a:cubicBezTo>
                    <a:cubicBezTo>
                      <a:pt x="500" y="81"/>
                      <a:pt x="497" y="82"/>
                      <a:pt x="494" y="84"/>
                    </a:cubicBezTo>
                    <a:cubicBezTo>
                      <a:pt x="483" y="89"/>
                      <a:pt x="483" y="89"/>
                      <a:pt x="483" y="89"/>
                    </a:cubicBezTo>
                    <a:cubicBezTo>
                      <a:pt x="486" y="93"/>
                      <a:pt x="486" y="93"/>
                      <a:pt x="486" y="93"/>
                    </a:cubicBezTo>
                    <a:cubicBezTo>
                      <a:pt x="400" y="136"/>
                      <a:pt x="321" y="192"/>
                      <a:pt x="253" y="261"/>
                    </a:cubicBezTo>
                    <a:cubicBezTo>
                      <a:pt x="245" y="269"/>
                      <a:pt x="237" y="277"/>
                      <a:pt x="230" y="285"/>
                    </a:cubicBezTo>
                    <a:cubicBezTo>
                      <a:pt x="229" y="285"/>
                      <a:pt x="229" y="285"/>
                      <a:pt x="229" y="285"/>
                    </a:cubicBezTo>
                    <a:cubicBezTo>
                      <a:pt x="224" y="284"/>
                      <a:pt x="224" y="284"/>
                      <a:pt x="224" y="284"/>
                    </a:cubicBezTo>
                    <a:cubicBezTo>
                      <a:pt x="220" y="288"/>
                      <a:pt x="220" y="288"/>
                      <a:pt x="220" y="288"/>
                    </a:cubicBezTo>
                    <a:cubicBezTo>
                      <a:pt x="218" y="291"/>
                      <a:pt x="215" y="294"/>
                      <a:pt x="212" y="298"/>
                    </a:cubicBezTo>
                    <a:cubicBezTo>
                      <a:pt x="174" y="341"/>
                      <a:pt x="140" y="389"/>
                      <a:pt x="112" y="439"/>
                    </a:cubicBezTo>
                    <a:cubicBezTo>
                      <a:pt x="102" y="456"/>
                      <a:pt x="93" y="472"/>
                      <a:pt x="85" y="489"/>
                    </a:cubicBezTo>
                    <a:cubicBezTo>
                      <a:pt x="56" y="549"/>
                      <a:pt x="34" y="611"/>
                      <a:pt x="20" y="675"/>
                    </a:cubicBezTo>
                    <a:cubicBezTo>
                      <a:pt x="18" y="683"/>
                      <a:pt x="16" y="690"/>
                      <a:pt x="15" y="697"/>
                    </a:cubicBezTo>
                    <a:cubicBezTo>
                      <a:pt x="9" y="727"/>
                      <a:pt x="5" y="756"/>
                      <a:pt x="2" y="786"/>
                    </a:cubicBezTo>
                    <a:cubicBezTo>
                      <a:pt x="2" y="788"/>
                      <a:pt x="1" y="791"/>
                      <a:pt x="1" y="793"/>
                    </a:cubicBezTo>
                    <a:cubicBezTo>
                      <a:pt x="0" y="802"/>
                      <a:pt x="0" y="802"/>
                      <a:pt x="0" y="802"/>
                    </a:cubicBezTo>
                    <a:cubicBezTo>
                      <a:pt x="5" y="803"/>
                      <a:pt x="5" y="803"/>
                      <a:pt x="5" y="803"/>
                    </a:cubicBezTo>
                    <a:cubicBezTo>
                      <a:pt x="1" y="862"/>
                      <a:pt x="2" y="923"/>
                      <a:pt x="10" y="982"/>
                    </a:cubicBezTo>
                    <a:cubicBezTo>
                      <a:pt x="15" y="1020"/>
                      <a:pt x="23" y="1058"/>
                      <a:pt x="33" y="1094"/>
                    </a:cubicBezTo>
                    <a:cubicBezTo>
                      <a:pt x="67" y="1222"/>
                      <a:pt x="132" y="1342"/>
                      <a:pt x="220" y="1441"/>
                    </a:cubicBezTo>
                    <a:cubicBezTo>
                      <a:pt x="304" y="1536"/>
                      <a:pt x="410" y="1612"/>
                      <a:pt x="526" y="1662"/>
                    </a:cubicBezTo>
                    <a:cubicBezTo>
                      <a:pt x="526" y="1667"/>
                      <a:pt x="526" y="1667"/>
                      <a:pt x="526" y="1667"/>
                    </a:cubicBezTo>
                    <a:cubicBezTo>
                      <a:pt x="532" y="1670"/>
                      <a:pt x="532" y="1670"/>
                      <a:pt x="532" y="1670"/>
                    </a:cubicBezTo>
                    <a:cubicBezTo>
                      <a:pt x="539" y="1672"/>
                      <a:pt x="545" y="1675"/>
                      <a:pt x="552" y="1678"/>
                    </a:cubicBezTo>
                    <a:cubicBezTo>
                      <a:pt x="652" y="1717"/>
                      <a:pt x="758" y="1737"/>
                      <a:pt x="865" y="1737"/>
                    </a:cubicBezTo>
                    <a:cubicBezTo>
                      <a:pt x="903" y="1737"/>
                      <a:pt x="942" y="1734"/>
                      <a:pt x="980" y="1729"/>
                    </a:cubicBezTo>
                    <a:cubicBezTo>
                      <a:pt x="1132" y="1709"/>
                      <a:pt x="1277" y="1649"/>
                      <a:pt x="1397" y="1555"/>
                    </a:cubicBezTo>
                    <a:cubicBezTo>
                      <a:pt x="1435" y="1526"/>
                      <a:pt x="1471" y="1493"/>
                      <a:pt x="1504" y="1458"/>
                    </a:cubicBezTo>
                    <a:cubicBezTo>
                      <a:pt x="1513" y="1447"/>
                      <a:pt x="1513" y="1447"/>
                      <a:pt x="1513" y="1447"/>
                    </a:cubicBezTo>
                    <a:cubicBezTo>
                      <a:pt x="1509" y="1445"/>
                      <a:pt x="1509" y="1445"/>
                      <a:pt x="1509" y="1445"/>
                    </a:cubicBezTo>
                    <a:cubicBezTo>
                      <a:pt x="1585" y="1360"/>
                      <a:pt x="1642" y="1263"/>
                      <a:pt x="1680" y="1156"/>
                    </a:cubicBezTo>
                    <a:cubicBezTo>
                      <a:pt x="1705" y="1088"/>
                      <a:pt x="1720" y="1016"/>
                      <a:pt x="1726" y="944"/>
                    </a:cubicBezTo>
                    <a:cubicBezTo>
                      <a:pt x="1732" y="881"/>
                      <a:pt x="1730" y="818"/>
                      <a:pt x="1722" y="755"/>
                    </a:cubicBezTo>
                    <a:close/>
                    <a:moveTo>
                      <a:pt x="1688" y="660"/>
                    </a:moveTo>
                    <a:cubicBezTo>
                      <a:pt x="1688" y="660"/>
                      <a:pt x="1688" y="660"/>
                      <a:pt x="1688" y="660"/>
                    </a:cubicBezTo>
                    <a:cubicBezTo>
                      <a:pt x="1687" y="652"/>
                      <a:pt x="1687" y="644"/>
                      <a:pt x="1687" y="635"/>
                    </a:cubicBezTo>
                    <a:cubicBezTo>
                      <a:pt x="1687" y="635"/>
                      <a:pt x="1687" y="635"/>
                      <a:pt x="1687" y="635"/>
                    </a:cubicBezTo>
                    <a:cubicBezTo>
                      <a:pt x="1687" y="644"/>
                      <a:pt x="1687" y="652"/>
                      <a:pt x="1688" y="660"/>
                    </a:cubicBezTo>
                    <a:close/>
                    <a:moveTo>
                      <a:pt x="685" y="592"/>
                    </a:moveTo>
                    <a:cubicBezTo>
                      <a:pt x="694" y="571"/>
                      <a:pt x="715" y="560"/>
                      <a:pt x="738" y="550"/>
                    </a:cubicBezTo>
                    <a:cubicBezTo>
                      <a:pt x="744" y="548"/>
                      <a:pt x="751" y="545"/>
                      <a:pt x="757" y="542"/>
                    </a:cubicBezTo>
                    <a:cubicBezTo>
                      <a:pt x="751" y="545"/>
                      <a:pt x="744" y="548"/>
                      <a:pt x="738" y="550"/>
                    </a:cubicBezTo>
                    <a:cubicBezTo>
                      <a:pt x="715" y="560"/>
                      <a:pt x="694" y="571"/>
                      <a:pt x="685" y="592"/>
                    </a:cubicBezTo>
                    <a:cubicBezTo>
                      <a:pt x="681" y="601"/>
                      <a:pt x="680" y="611"/>
                      <a:pt x="680" y="623"/>
                    </a:cubicBezTo>
                    <a:cubicBezTo>
                      <a:pt x="680" y="611"/>
                      <a:pt x="681" y="601"/>
                      <a:pt x="685" y="592"/>
                    </a:cubicBezTo>
                    <a:close/>
                    <a:moveTo>
                      <a:pt x="1021" y="132"/>
                    </a:moveTo>
                    <a:cubicBezTo>
                      <a:pt x="1021" y="128"/>
                      <a:pt x="1022" y="123"/>
                      <a:pt x="1023" y="119"/>
                    </a:cubicBezTo>
                    <a:cubicBezTo>
                      <a:pt x="1022" y="123"/>
                      <a:pt x="1021" y="128"/>
                      <a:pt x="1021" y="132"/>
                    </a:cubicBezTo>
                    <a:cubicBezTo>
                      <a:pt x="1019" y="161"/>
                      <a:pt x="1028" y="192"/>
                      <a:pt x="1031" y="220"/>
                    </a:cubicBezTo>
                    <a:cubicBezTo>
                      <a:pt x="979" y="230"/>
                      <a:pt x="885" y="217"/>
                      <a:pt x="860" y="268"/>
                    </a:cubicBezTo>
                    <a:cubicBezTo>
                      <a:pt x="856" y="277"/>
                      <a:pt x="854" y="286"/>
                      <a:pt x="850" y="294"/>
                    </a:cubicBezTo>
                    <a:cubicBezTo>
                      <a:pt x="854" y="286"/>
                      <a:pt x="856" y="277"/>
                      <a:pt x="860" y="268"/>
                    </a:cubicBezTo>
                    <a:cubicBezTo>
                      <a:pt x="885" y="217"/>
                      <a:pt x="979" y="230"/>
                      <a:pt x="1031" y="220"/>
                    </a:cubicBezTo>
                    <a:cubicBezTo>
                      <a:pt x="1028" y="192"/>
                      <a:pt x="1019" y="161"/>
                      <a:pt x="1021" y="132"/>
                    </a:cubicBezTo>
                    <a:close/>
                    <a:moveTo>
                      <a:pt x="788" y="384"/>
                    </a:moveTo>
                    <a:cubicBezTo>
                      <a:pt x="788" y="386"/>
                      <a:pt x="788" y="387"/>
                      <a:pt x="788" y="389"/>
                    </a:cubicBezTo>
                    <a:cubicBezTo>
                      <a:pt x="788" y="387"/>
                      <a:pt x="788" y="386"/>
                      <a:pt x="788" y="384"/>
                    </a:cubicBezTo>
                    <a:close/>
                    <a:moveTo>
                      <a:pt x="788" y="392"/>
                    </a:moveTo>
                    <a:cubicBezTo>
                      <a:pt x="788" y="391"/>
                      <a:pt x="788" y="391"/>
                      <a:pt x="788" y="390"/>
                    </a:cubicBezTo>
                    <a:cubicBezTo>
                      <a:pt x="788" y="391"/>
                      <a:pt x="788" y="391"/>
                      <a:pt x="788" y="392"/>
                    </a:cubicBezTo>
                    <a:close/>
                    <a:moveTo>
                      <a:pt x="798" y="406"/>
                    </a:moveTo>
                    <a:cubicBezTo>
                      <a:pt x="797" y="406"/>
                      <a:pt x="796" y="405"/>
                      <a:pt x="796" y="405"/>
                    </a:cubicBezTo>
                    <a:cubicBezTo>
                      <a:pt x="796" y="405"/>
                      <a:pt x="797" y="406"/>
                      <a:pt x="798" y="406"/>
                    </a:cubicBezTo>
                    <a:close/>
                    <a:moveTo>
                      <a:pt x="795" y="404"/>
                    </a:moveTo>
                    <a:cubicBezTo>
                      <a:pt x="794" y="404"/>
                      <a:pt x="794" y="403"/>
                      <a:pt x="793" y="403"/>
                    </a:cubicBezTo>
                    <a:cubicBezTo>
                      <a:pt x="794" y="403"/>
                      <a:pt x="794" y="404"/>
                      <a:pt x="795" y="404"/>
                    </a:cubicBezTo>
                    <a:close/>
                    <a:moveTo>
                      <a:pt x="793" y="402"/>
                    </a:moveTo>
                    <a:cubicBezTo>
                      <a:pt x="792" y="401"/>
                      <a:pt x="791" y="401"/>
                      <a:pt x="791" y="400"/>
                    </a:cubicBezTo>
                    <a:cubicBezTo>
                      <a:pt x="791" y="401"/>
                      <a:pt x="792" y="401"/>
                      <a:pt x="793" y="402"/>
                    </a:cubicBezTo>
                    <a:close/>
                    <a:moveTo>
                      <a:pt x="791" y="399"/>
                    </a:moveTo>
                    <a:cubicBezTo>
                      <a:pt x="790" y="398"/>
                      <a:pt x="790" y="398"/>
                      <a:pt x="790" y="397"/>
                    </a:cubicBezTo>
                    <a:cubicBezTo>
                      <a:pt x="790" y="398"/>
                      <a:pt x="790" y="398"/>
                      <a:pt x="791" y="399"/>
                    </a:cubicBezTo>
                    <a:close/>
                    <a:moveTo>
                      <a:pt x="789" y="396"/>
                    </a:moveTo>
                    <a:cubicBezTo>
                      <a:pt x="789" y="395"/>
                      <a:pt x="789" y="394"/>
                      <a:pt x="789" y="394"/>
                    </a:cubicBezTo>
                    <a:cubicBezTo>
                      <a:pt x="789" y="394"/>
                      <a:pt x="789" y="395"/>
                      <a:pt x="789" y="396"/>
                    </a:cubicBezTo>
                    <a:close/>
                    <a:moveTo>
                      <a:pt x="808" y="410"/>
                    </a:moveTo>
                    <a:cubicBezTo>
                      <a:pt x="807" y="410"/>
                      <a:pt x="807" y="410"/>
                      <a:pt x="806" y="409"/>
                    </a:cubicBezTo>
                    <a:cubicBezTo>
                      <a:pt x="807" y="410"/>
                      <a:pt x="807" y="410"/>
                      <a:pt x="808" y="410"/>
                    </a:cubicBezTo>
                    <a:close/>
                    <a:moveTo>
                      <a:pt x="805" y="409"/>
                    </a:moveTo>
                    <a:cubicBezTo>
                      <a:pt x="804" y="409"/>
                      <a:pt x="803" y="408"/>
                      <a:pt x="801" y="408"/>
                    </a:cubicBezTo>
                    <a:cubicBezTo>
                      <a:pt x="803" y="408"/>
                      <a:pt x="804" y="409"/>
                      <a:pt x="805" y="409"/>
                    </a:cubicBezTo>
                    <a:close/>
                    <a:moveTo>
                      <a:pt x="801" y="408"/>
                    </a:moveTo>
                    <a:cubicBezTo>
                      <a:pt x="800" y="407"/>
                      <a:pt x="799" y="407"/>
                      <a:pt x="799" y="407"/>
                    </a:cubicBezTo>
                    <a:cubicBezTo>
                      <a:pt x="799" y="407"/>
                      <a:pt x="800" y="407"/>
                      <a:pt x="801" y="408"/>
                    </a:cubicBezTo>
                    <a:close/>
                    <a:moveTo>
                      <a:pt x="841" y="410"/>
                    </a:moveTo>
                    <a:cubicBezTo>
                      <a:pt x="840" y="410"/>
                      <a:pt x="840" y="410"/>
                      <a:pt x="839" y="410"/>
                    </a:cubicBezTo>
                    <a:cubicBezTo>
                      <a:pt x="840" y="410"/>
                      <a:pt x="840" y="410"/>
                      <a:pt x="841" y="410"/>
                    </a:cubicBezTo>
                    <a:close/>
                    <a:moveTo>
                      <a:pt x="835" y="410"/>
                    </a:moveTo>
                    <a:cubicBezTo>
                      <a:pt x="834" y="410"/>
                      <a:pt x="834" y="411"/>
                      <a:pt x="833" y="411"/>
                    </a:cubicBezTo>
                    <a:cubicBezTo>
                      <a:pt x="834" y="411"/>
                      <a:pt x="834" y="410"/>
                      <a:pt x="835" y="410"/>
                    </a:cubicBezTo>
                    <a:close/>
                    <a:moveTo>
                      <a:pt x="829" y="411"/>
                    </a:moveTo>
                    <a:cubicBezTo>
                      <a:pt x="828" y="411"/>
                      <a:pt x="828" y="411"/>
                      <a:pt x="827" y="411"/>
                    </a:cubicBezTo>
                    <a:cubicBezTo>
                      <a:pt x="828" y="411"/>
                      <a:pt x="828" y="411"/>
                      <a:pt x="829" y="411"/>
                    </a:cubicBezTo>
                    <a:close/>
                    <a:moveTo>
                      <a:pt x="822" y="411"/>
                    </a:moveTo>
                    <a:cubicBezTo>
                      <a:pt x="822" y="411"/>
                      <a:pt x="822" y="411"/>
                      <a:pt x="822" y="411"/>
                    </a:cubicBezTo>
                    <a:cubicBezTo>
                      <a:pt x="820" y="411"/>
                      <a:pt x="819" y="411"/>
                      <a:pt x="818" y="411"/>
                    </a:cubicBezTo>
                    <a:cubicBezTo>
                      <a:pt x="819" y="411"/>
                      <a:pt x="821" y="411"/>
                      <a:pt x="822" y="411"/>
                    </a:cubicBezTo>
                    <a:close/>
                    <a:moveTo>
                      <a:pt x="817" y="411"/>
                    </a:moveTo>
                    <a:cubicBezTo>
                      <a:pt x="816" y="411"/>
                      <a:pt x="815" y="411"/>
                      <a:pt x="814" y="411"/>
                    </a:cubicBezTo>
                    <a:cubicBezTo>
                      <a:pt x="815" y="411"/>
                      <a:pt x="816" y="411"/>
                      <a:pt x="817" y="411"/>
                    </a:cubicBezTo>
                    <a:close/>
                    <a:moveTo>
                      <a:pt x="812" y="411"/>
                    </a:moveTo>
                    <a:cubicBezTo>
                      <a:pt x="811" y="410"/>
                      <a:pt x="811" y="410"/>
                      <a:pt x="810" y="410"/>
                    </a:cubicBezTo>
                    <a:cubicBezTo>
                      <a:pt x="811" y="410"/>
                      <a:pt x="811" y="410"/>
                      <a:pt x="812" y="411"/>
                    </a:cubicBezTo>
                    <a:close/>
                    <a:moveTo>
                      <a:pt x="847" y="409"/>
                    </a:moveTo>
                    <a:cubicBezTo>
                      <a:pt x="846" y="409"/>
                      <a:pt x="846" y="409"/>
                      <a:pt x="845" y="409"/>
                    </a:cubicBezTo>
                    <a:cubicBezTo>
                      <a:pt x="846" y="409"/>
                      <a:pt x="846" y="409"/>
                      <a:pt x="847" y="409"/>
                    </a:cubicBezTo>
                    <a:close/>
                    <a:moveTo>
                      <a:pt x="860" y="406"/>
                    </a:moveTo>
                    <a:cubicBezTo>
                      <a:pt x="860" y="406"/>
                      <a:pt x="859" y="407"/>
                      <a:pt x="859" y="407"/>
                    </a:cubicBezTo>
                    <a:cubicBezTo>
                      <a:pt x="859" y="407"/>
                      <a:pt x="860" y="406"/>
                      <a:pt x="860" y="406"/>
                    </a:cubicBezTo>
                    <a:close/>
                    <a:moveTo>
                      <a:pt x="853" y="408"/>
                    </a:moveTo>
                    <a:cubicBezTo>
                      <a:pt x="852" y="408"/>
                      <a:pt x="852" y="408"/>
                      <a:pt x="851" y="408"/>
                    </a:cubicBezTo>
                    <a:cubicBezTo>
                      <a:pt x="852" y="408"/>
                      <a:pt x="852" y="408"/>
                      <a:pt x="853" y="408"/>
                    </a:cubicBezTo>
                    <a:close/>
                    <a:moveTo>
                      <a:pt x="867" y="405"/>
                    </a:moveTo>
                    <a:cubicBezTo>
                      <a:pt x="866" y="405"/>
                      <a:pt x="866" y="405"/>
                      <a:pt x="865" y="405"/>
                    </a:cubicBezTo>
                    <a:cubicBezTo>
                      <a:pt x="866" y="405"/>
                      <a:pt x="866" y="405"/>
                      <a:pt x="867" y="405"/>
                    </a:cubicBezTo>
                    <a:close/>
                    <a:moveTo>
                      <a:pt x="912" y="395"/>
                    </a:moveTo>
                    <a:cubicBezTo>
                      <a:pt x="914" y="395"/>
                      <a:pt x="917" y="394"/>
                      <a:pt x="919" y="394"/>
                    </a:cubicBezTo>
                    <a:cubicBezTo>
                      <a:pt x="917" y="394"/>
                      <a:pt x="914" y="395"/>
                      <a:pt x="912" y="395"/>
                    </a:cubicBezTo>
                    <a:cubicBezTo>
                      <a:pt x="911" y="395"/>
                      <a:pt x="910" y="395"/>
                      <a:pt x="909" y="395"/>
                    </a:cubicBezTo>
                    <a:cubicBezTo>
                      <a:pt x="910" y="395"/>
                      <a:pt x="911" y="395"/>
                      <a:pt x="912" y="395"/>
                    </a:cubicBezTo>
                    <a:close/>
                    <a:moveTo>
                      <a:pt x="908" y="396"/>
                    </a:moveTo>
                    <a:cubicBezTo>
                      <a:pt x="907" y="396"/>
                      <a:pt x="906" y="396"/>
                      <a:pt x="905" y="396"/>
                    </a:cubicBezTo>
                    <a:cubicBezTo>
                      <a:pt x="906" y="396"/>
                      <a:pt x="907" y="396"/>
                      <a:pt x="908" y="396"/>
                    </a:cubicBezTo>
                    <a:close/>
                    <a:moveTo>
                      <a:pt x="904" y="396"/>
                    </a:moveTo>
                    <a:cubicBezTo>
                      <a:pt x="903" y="397"/>
                      <a:pt x="902" y="397"/>
                      <a:pt x="901" y="397"/>
                    </a:cubicBezTo>
                    <a:cubicBezTo>
                      <a:pt x="902" y="397"/>
                      <a:pt x="903" y="397"/>
                      <a:pt x="904" y="396"/>
                    </a:cubicBezTo>
                    <a:close/>
                    <a:moveTo>
                      <a:pt x="899" y="397"/>
                    </a:moveTo>
                    <a:cubicBezTo>
                      <a:pt x="898" y="398"/>
                      <a:pt x="897" y="398"/>
                      <a:pt x="896" y="398"/>
                    </a:cubicBezTo>
                    <a:cubicBezTo>
                      <a:pt x="897" y="398"/>
                      <a:pt x="898" y="398"/>
                      <a:pt x="899" y="397"/>
                    </a:cubicBezTo>
                    <a:close/>
                    <a:moveTo>
                      <a:pt x="895" y="398"/>
                    </a:moveTo>
                    <a:cubicBezTo>
                      <a:pt x="891" y="399"/>
                      <a:pt x="887" y="400"/>
                      <a:pt x="882" y="401"/>
                    </a:cubicBezTo>
                    <a:cubicBezTo>
                      <a:pt x="887" y="400"/>
                      <a:pt x="891" y="399"/>
                      <a:pt x="895" y="398"/>
                    </a:cubicBezTo>
                    <a:close/>
                    <a:moveTo>
                      <a:pt x="879" y="402"/>
                    </a:moveTo>
                    <a:cubicBezTo>
                      <a:pt x="878" y="402"/>
                      <a:pt x="877" y="403"/>
                      <a:pt x="877" y="403"/>
                    </a:cubicBezTo>
                    <a:cubicBezTo>
                      <a:pt x="877" y="403"/>
                      <a:pt x="878" y="402"/>
                      <a:pt x="879" y="402"/>
                    </a:cubicBezTo>
                    <a:close/>
                    <a:moveTo>
                      <a:pt x="873" y="404"/>
                    </a:moveTo>
                    <a:cubicBezTo>
                      <a:pt x="873" y="404"/>
                      <a:pt x="872" y="404"/>
                      <a:pt x="871" y="404"/>
                    </a:cubicBezTo>
                    <a:cubicBezTo>
                      <a:pt x="872" y="404"/>
                      <a:pt x="873" y="404"/>
                      <a:pt x="873" y="404"/>
                    </a:cubicBezTo>
                    <a:close/>
                    <a:moveTo>
                      <a:pt x="942" y="394"/>
                    </a:moveTo>
                    <a:cubicBezTo>
                      <a:pt x="940" y="394"/>
                      <a:pt x="939" y="394"/>
                      <a:pt x="937" y="394"/>
                    </a:cubicBezTo>
                    <a:cubicBezTo>
                      <a:pt x="939" y="394"/>
                      <a:pt x="940" y="394"/>
                      <a:pt x="942" y="394"/>
                    </a:cubicBezTo>
                    <a:close/>
                    <a:moveTo>
                      <a:pt x="934" y="394"/>
                    </a:moveTo>
                    <a:cubicBezTo>
                      <a:pt x="932" y="394"/>
                      <a:pt x="931" y="394"/>
                      <a:pt x="929" y="394"/>
                    </a:cubicBezTo>
                    <a:cubicBezTo>
                      <a:pt x="931" y="394"/>
                      <a:pt x="932" y="394"/>
                      <a:pt x="934" y="394"/>
                    </a:cubicBezTo>
                    <a:close/>
                    <a:moveTo>
                      <a:pt x="926" y="394"/>
                    </a:moveTo>
                    <a:cubicBezTo>
                      <a:pt x="924" y="394"/>
                      <a:pt x="923" y="394"/>
                      <a:pt x="921" y="394"/>
                    </a:cubicBezTo>
                    <a:cubicBezTo>
                      <a:pt x="923" y="394"/>
                      <a:pt x="924" y="394"/>
                      <a:pt x="926" y="394"/>
                    </a:cubicBezTo>
                    <a:close/>
                    <a:moveTo>
                      <a:pt x="951" y="394"/>
                    </a:moveTo>
                    <a:cubicBezTo>
                      <a:pt x="949" y="394"/>
                      <a:pt x="948" y="394"/>
                      <a:pt x="946" y="394"/>
                    </a:cubicBezTo>
                    <a:cubicBezTo>
                      <a:pt x="948" y="394"/>
                      <a:pt x="949" y="394"/>
                      <a:pt x="951" y="394"/>
                    </a:cubicBezTo>
                    <a:close/>
                    <a:moveTo>
                      <a:pt x="1023" y="383"/>
                    </a:moveTo>
                    <a:cubicBezTo>
                      <a:pt x="1022" y="384"/>
                      <a:pt x="1020" y="385"/>
                      <a:pt x="1018" y="385"/>
                    </a:cubicBezTo>
                    <a:cubicBezTo>
                      <a:pt x="1020" y="385"/>
                      <a:pt x="1022" y="384"/>
                      <a:pt x="1023" y="383"/>
                    </a:cubicBezTo>
                    <a:close/>
                    <a:moveTo>
                      <a:pt x="1018" y="386"/>
                    </a:moveTo>
                    <a:cubicBezTo>
                      <a:pt x="1016" y="387"/>
                      <a:pt x="1014" y="387"/>
                      <a:pt x="1013" y="388"/>
                    </a:cubicBezTo>
                    <a:cubicBezTo>
                      <a:pt x="1014" y="387"/>
                      <a:pt x="1016" y="387"/>
                      <a:pt x="1018" y="386"/>
                    </a:cubicBezTo>
                    <a:close/>
                    <a:moveTo>
                      <a:pt x="1012" y="388"/>
                    </a:moveTo>
                    <a:cubicBezTo>
                      <a:pt x="1010" y="389"/>
                      <a:pt x="1008" y="389"/>
                      <a:pt x="1007" y="390"/>
                    </a:cubicBezTo>
                    <a:cubicBezTo>
                      <a:pt x="1008" y="389"/>
                      <a:pt x="1010" y="389"/>
                      <a:pt x="1012" y="388"/>
                    </a:cubicBezTo>
                    <a:close/>
                    <a:moveTo>
                      <a:pt x="1006" y="390"/>
                    </a:moveTo>
                    <a:cubicBezTo>
                      <a:pt x="1004" y="390"/>
                      <a:pt x="1002" y="391"/>
                      <a:pt x="1000" y="391"/>
                    </a:cubicBezTo>
                    <a:cubicBezTo>
                      <a:pt x="1002" y="391"/>
                      <a:pt x="1004" y="390"/>
                      <a:pt x="1006" y="390"/>
                    </a:cubicBezTo>
                    <a:close/>
                    <a:moveTo>
                      <a:pt x="999" y="391"/>
                    </a:moveTo>
                    <a:cubicBezTo>
                      <a:pt x="997" y="391"/>
                      <a:pt x="995" y="392"/>
                      <a:pt x="993" y="392"/>
                    </a:cubicBezTo>
                    <a:cubicBezTo>
                      <a:pt x="995" y="392"/>
                      <a:pt x="997" y="391"/>
                      <a:pt x="999" y="391"/>
                    </a:cubicBezTo>
                    <a:close/>
                    <a:moveTo>
                      <a:pt x="992" y="392"/>
                    </a:moveTo>
                    <a:cubicBezTo>
                      <a:pt x="990" y="392"/>
                      <a:pt x="988" y="393"/>
                      <a:pt x="986" y="393"/>
                    </a:cubicBezTo>
                    <a:cubicBezTo>
                      <a:pt x="988" y="393"/>
                      <a:pt x="990" y="392"/>
                      <a:pt x="992" y="392"/>
                    </a:cubicBezTo>
                    <a:close/>
                    <a:moveTo>
                      <a:pt x="985" y="393"/>
                    </a:moveTo>
                    <a:cubicBezTo>
                      <a:pt x="982" y="393"/>
                      <a:pt x="980" y="393"/>
                      <a:pt x="978" y="393"/>
                    </a:cubicBezTo>
                    <a:cubicBezTo>
                      <a:pt x="980" y="393"/>
                      <a:pt x="982" y="393"/>
                      <a:pt x="985" y="393"/>
                    </a:cubicBezTo>
                    <a:close/>
                    <a:moveTo>
                      <a:pt x="977" y="393"/>
                    </a:moveTo>
                    <a:cubicBezTo>
                      <a:pt x="972" y="393"/>
                      <a:pt x="967" y="393"/>
                      <a:pt x="963" y="394"/>
                    </a:cubicBezTo>
                    <a:cubicBezTo>
                      <a:pt x="967" y="393"/>
                      <a:pt x="972" y="393"/>
                      <a:pt x="977" y="393"/>
                    </a:cubicBezTo>
                    <a:close/>
                    <a:moveTo>
                      <a:pt x="961" y="394"/>
                    </a:moveTo>
                    <a:cubicBezTo>
                      <a:pt x="959" y="394"/>
                      <a:pt x="957" y="394"/>
                      <a:pt x="955" y="394"/>
                    </a:cubicBezTo>
                    <a:cubicBezTo>
                      <a:pt x="954" y="394"/>
                      <a:pt x="954" y="394"/>
                      <a:pt x="954" y="394"/>
                    </a:cubicBezTo>
                    <a:cubicBezTo>
                      <a:pt x="957" y="394"/>
                      <a:pt x="959" y="394"/>
                      <a:pt x="961" y="394"/>
                    </a:cubicBezTo>
                    <a:close/>
                    <a:moveTo>
                      <a:pt x="1054" y="340"/>
                    </a:moveTo>
                    <a:cubicBezTo>
                      <a:pt x="1053" y="340"/>
                      <a:pt x="1053" y="340"/>
                      <a:pt x="1053" y="340"/>
                    </a:cubicBezTo>
                    <a:lnTo>
                      <a:pt x="1054" y="340"/>
                    </a:lnTo>
                    <a:close/>
                    <a:moveTo>
                      <a:pt x="1057" y="340"/>
                    </a:moveTo>
                    <a:cubicBezTo>
                      <a:pt x="1056" y="340"/>
                      <a:pt x="1056" y="340"/>
                      <a:pt x="1056" y="340"/>
                    </a:cubicBezTo>
                    <a:lnTo>
                      <a:pt x="1057" y="340"/>
                    </a:lnTo>
                    <a:close/>
                    <a:moveTo>
                      <a:pt x="1071" y="347"/>
                    </a:moveTo>
                    <a:cubicBezTo>
                      <a:pt x="1070" y="346"/>
                      <a:pt x="1070" y="346"/>
                      <a:pt x="1070" y="346"/>
                    </a:cubicBezTo>
                    <a:lnTo>
                      <a:pt x="1071" y="347"/>
                    </a:lnTo>
                    <a:close/>
                    <a:moveTo>
                      <a:pt x="1068" y="345"/>
                    </a:moveTo>
                    <a:cubicBezTo>
                      <a:pt x="1067" y="344"/>
                      <a:pt x="1067" y="344"/>
                      <a:pt x="1067" y="344"/>
                    </a:cubicBezTo>
                    <a:lnTo>
                      <a:pt x="1068" y="345"/>
                    </a:lnTo>
                    <a:close/>
                    <a:moveTo>
                      <a:pt x="1066" y="343"/>
                    </a:moveTo>
                    <a:cubicBezTo>
                      <a:pt x="1065" y="342"/>
                      <a:pt x="1065" y="342"/>
                      <a:pt x="1065" y="342"/>
                    </a:cubicBezTo>
                    <a:lnTo>
                      <a:pt x="1066" y="343"/>
                    </a:lnTo>
                    <a:close/>
                    <a:moveTo>
                      <a:pt x="1063" y="341"/>
                    </a:moveTo>
                    <a:cubicBezTo>
                      <a:pt x="1062" y="341"/>
                      <a:pt x="1062" y="341"/>
                      <a:pt x="1062" y="341"/>
                    </a:cubicBezTo>
                    <a:lnTo>
                      <a:pt x="1063" y="341"/>
                    </a:lnTo>
                    <a:close/>
                    <a:moveTo>
                      <a:pt x="1060" y="340"/>
                    </a:moveTo>
                    <a:cubicBezTo>
                      <a:pt x="1059" y="340"/>
                      <a:pt x="1059" y="340"/>
                      <a:pt x="1059" y="340"/>
                    </a:cubicBezTo>
                    <a:lnTo>
                      <a:pt x="1060" y="340"/>
                    </a:lnTo>
                    <a:close/>
                    <a:moveTo>
                      <a:pt x="1089" y="371"/>
                    </a:moveTo>
                    <a:cubicBezTo>
                      <a:pt x="1090" y="372"/>
                      <a:pt x="1091" y="374"/>
                      <a:pt x="1093" y="375"/>
                    </a:cubicBezTo>
                    <a:cubicBezTo>
                      <a:pt x="1091" y="374"/>
                      <a:pt x="1090" y="372"/>
                      <a:pt x="1089" y="371"/>
                    </a:cubicBezTo>
                    <a:cubicBezTo>
                      <a:pt x="1088" y="371"/>
                      <a:pt x="1088" y="370"/>
                      <a:pt x="1087" y="369"/>
                    </a:cubicBezTo>
                    <a:cubicBezTo>
                      <a:pt x="1088" y="370"/>
                      <a:pt x="1088" y="371"/>
                      <a:pt x="1089" y="371"/>
                    </a:cubicBezTo>
                    <a:close/>
                    <a:moveTo>
                      <a:pt x="1087" y="368"/>
                    </a:moveTo>
                    <a:cubicBezTo>
                      <a:pt x="1086" y="368"/>
                      <a:pt x="1086" y="367"/>
                      <a:pt x="1086" y="367"/>
                    </a:cubicBezTo>
                    <a:cubicBezTo>
                      <a:pt x="1086" y="367"/>
                      <a:pt x="1086" y="368"/>
                      <a:pt x="1087" y="368"/>
                    </a:cubicBezTo>
                    <a:close/>
                    <a:moveTo>
                      <a:pt x="1085" y="366"/>
                    </a:moveTo>
                    <a:cubicBezTo>
                      <a:pt x="1084" y="365"/>
                      <a:pt x="1084" y="365"/>
                      <a:pt x="1084" y="364"/>
                    </a:cubicBezTo>
                    <a:cubicBezTo>
                      <a:pt x="1084" y="365"/>
                      <a:pt x="1084" y="365"/>
                      <a:pt x="1085" y="366"/>
                    </a:cubicBezTo>
                    <a:close/>
                    <a:moveTo>
                      <a:pt x="1083" y="363"/>
                    </a:moveTo>
                    <a:cubicBezTo>
                      <a:pt x="1082" y="363"/>
                      <a:pt x="1082" y="362"/>
                      <a:pt x="1082" y="361"/>
                    </a:cubicBezTo>
                    <a:cubicBezTo>
                      <a:pt x="1082" y="362"/>
                      <a:pt x="1082" y="363"/>
                      <a:pt x="1083" y="363"/>
                    </a:cubicBezTo>
                    <a:close/>
                    <a:moveTo>
                      <a:pt x="1080" y="359"/>
                    </a:moveTo>
                    <a:cubicBezTo>
                      <a:pt x="1080" y="359"/>
                      <a:pt x="1080" y="358"/>
                      <a:pt x="1079" y="358"/>
                    </a:cubicBezTo>
                    <a:cubicBezTo>
                      <a:pt x="1080" y="358"/>
                      <a:pt x="1080" y="359"/>
                      <a:pt x="1080" y="359"/>
                    </a:cubicBezTo>
                    <a:close/>
                    <a:moveTo>
                      <a:pt x="1078" y="356"/>
                    </a:moveTo>
                    <a:cubicBezTo>
                      <a:pt x="1077" y="355"/>
                      <a:pt x="1077" y="355"/>
                      <a:pt x="1077" y="355"/>
                    </a:cubicBezTo>
                    <a:lnTo>
                      <a:pt x="1078" y="356"/>
                    </a:lnTo>
                    <a:close/>
                    <a:moveTo>
                      <a:pt x="1075" y="352"/>
                    </a:moveTo>
                    <a:cubicBezTo>
                      <a:pt x="1075" y="352"/>
                      <a:pt x="1075" y="352"/>
                      <a:pt x="1075" y="352"/>
                    </a:cubicBezTo>
                    <a:close/>
                    <a:moveTo>
                      <a:pt x="1073" y="349"/>
                    </a:moveTo>
                    <a:cubicBezTo>
                      <a:pt x="1072" y="349"/>
                      <a:pt x="1072" y="349"/>
                      <a:pt x="1072" y="349"/>
                    </a:cubicBezTo>
                    <a:lnTo>
                      <a:pt x="1073" y="349"/>
                    </a:lnTo>
                    <a:close/>
                    <a:moveTo>
                      <a:pt x="1123" y="393"/>
                    </a:moveTo>
                    <a:cubicBezTo>
                      <a:pt x="1122" y="393"/>
                      <a:pt x="1121" y="393"/>
                      <a:pt x="1120" y="392"/>
                    </a:cubicBezTo>
                    <a:cubicBezTo>
                      <a:pt x="1121" y="393"/>
                      <a:pt x="1122" y="393"/>
                      <a:pt x="1123" y="393"/>
                    </a:cubicBezTo>
                    <a:close/>
                    <a:moveTo>
                      <a:pt x="1119" y="392"/>
                    </a:moveTo>
                    <a:cubicBezTo>
                      <a:pt x="1118" y="392"/>
                      <a:pt x="1117" y="391"/>
                      <a:pt x="1116" y="391"/>
                    </a:cubicBezTo>
                    <a:cubicBezTo>
                      <a:pt x="1117" y="391"/>
                      <a:pt x="1118" y="392"/>
                      <a:pt x="1119" y="392"/>
                    </a:cubicBezTo>
                    <a:close/>
                    <a:moveTo>
                      <a:pt x="1115" y="391"/>
                    </a:moveTo>
                    <a:cubicBezTo>
                      <a:pt x="1114" y="390"/>
                      <a:pt x="1113" y="389"/>
                      <a:pt x="1112" y="389"/>
                    </a:cubicBezTo>
                    <a:cubicBezTo>
                      <a:pt x="1113" y="389"/>
                      <a:pt x="1114" y="390"/>
                      <a:pt x="1115" y="391"/>
                    </a:cubicBezTo>
                    <a:close/>
                    <a:moveTo>
                      <a:pt x="1112" y="389"/>
                    </a:moveTo>
                    <a:cubicBezTo>
                      <a:pt x="1110" y="388"/>
                      <a:pt x="1109" y="388"/>
                      <a:pt x="1108" y="387"/>
                    </a:cubicBezTo>
                    <a:cubicBezTo>
                      <a:pt x="1109" y="388"/>
                      <a:pt x="1110" y="388"/>
                      <a:pt x="1112" y="389"/>
                    </a:cubicBezTo>
                    <a:close/>
                    <a:moveTo>
                      <a:pt x="1107" y="386"/>
                    </a:moveTo>
                    <a:cubicBezTo>
                      <a:pt x="1106" y="386"/>
                      <a:pt x="1105" y="385"/>
                      <a:pt x="1105" y="385"/>
                    </a:cubicBezTo>
                    <a:cubicBezTo>
                      <a:pt x="1105" y="385"/>
                      <a:pt x="1106" y="386"/>
                      <a:pt x="1107" y="386"/>
                    </a:cubicBezTo>
                    <a:close/>
                    <a:moveTo>
                      <a:pt x="1103" y="384"/>
                    </a:moveTo>
                    <a:cubicBezTo>
                      <a:pt x="1103" y="383"/>
                      <a:pt x="1102" y="383"/>
                      <a:pt x="1101" y="382"/>
                    </a:cubicBezTo>
                    <a:cubicBezTo>
                      <a:pt x="1102" y="383"/>
                      <a:pt x="1103" y="383"/>
                      <a:pt x="1103" y="384"/>
                    </a:cubicBezTo>
                    <a:close/>
                    <a:moveTo>
                      <a:pt x="1100" y="381"/>
                    </a:moveTo>
                    <a:cubicBezTo>
                      <a:pt x="1099" y="380"/>
                      <a:pt x="1098" y="380"/>
                      <a:pt x="1098" y="379"/>
                    </a:cubicBezTo>
                    <a:cubicBezTo>
                      <a:pt x="1098" y="380"/>
                      <a:pt x="1099" y="380"/>
                      <a:pt x="1100" y="381"/>
                    </a:cubicBezTo>
                    <a:close/>
                    <a:moveTo>
                      <a:pt x="1096" y="378"/>
                    </a:moveTo>
                    <a:cubicBezTo>
                      <a:pt x="1095" y="377"/>
                      <a:pt x="1095" y="377"/>
                      <a:pt x="1094" y="376"/>
                    </a:cubicBezTo>
                    <a:cubicBezTo>
                      <a:pt x="1095" y="377"/>
                      <a:pt x="1095" y="377"/>
                      <a:pt x="1096" y="378"/>
                    </a:cubicBezTo>
                    <a:close/>
                    <a:moveTo>
                      <a:pt x="1150" y="396"/>
                    </a:moveTo>
                    <a:cubicBezTo>
                      <a:pt x="1149" y="396"/>
                      <a:pt x="1149" y="396"/>
                      <a:pt x="1148" y="396"/>
                    </a:cubicBezTo>
                    <a:cubicBezTo>
                      <a:pt x="1149" y="396"/>
                      <a:pt x="1149" y="396"/>
                      <a:pt x="1150" y="396"/>
                    </a:cubicBezTo>
                    <a:close/>
                    <a:moveTo>
                      <a:pt x="1144" y="396"/>
                    </a:moveTo>
                    <a:cubicBezTo>
                      <a:pt x="1144" y="396"/>
                      <a:pt x="1144" y="396"/>
                      <a:pt x="1144" y="396"/>
                    </a:cubicBezTo>
                    <a:cubicBezTo>
                      <a:pt x="1143" y="396"/>
                      <a:pt x="1142" y="396"/>
                      <a:pt x="1142" y="396"/>
                    </a:cubicBezTo>
                    <a:cubicBezTo>
                      <a:pt x="1143" y="396"/>
                      <a:pt x="1143" y="396"/>
                      <a:pt x="1144" y="396"/>
                    </a:cubicBezTo>
                    <a:close/>
                    <a:moveTo>
                      <a:pt x="1140" y="396"/>
                    </a:moveTo>
                    <a:cubicBezTo>
                      <a:pt x="1139" y="396"/>
                      <a:pt x="1137" y="396"/>
                      <a:pt x="1136" y="396"/>
                    </a:cubicBezTo>
                    <a:cubicBezTo>
                      <a:pt x="1137" y="396"/>
                      <a:pt x="1139" y="396"/>
                      <a:pt x="1140" y="396"/>
                    </a:cubicBezTo>
                    <a:close/>
                    <a:moveTo>
                      <a:pt x="1136" y="396"/>
                    </a:moveTo>
                    <a:cubicBezTo>
                      <a:pt x="1134" y="395"/>
                      <a:pt x="1133" y="395"/>
                      <a:pt x="1132" y="395"/>
                    </a:cubicBezTo>
                    <a:cubicBezTo>
                      <a:pt x="1133" y="395"/>
                      <a:pt x="1134" y="395"/>
                      <a:pt x="1136" y="396"/>
                    </a:cubicBezTo>
                    <a:close/>
                    <a:moveTo>
                      <a:pt x="1130" y="395"/>
                    </a:moveTo>
                    <a:cubicBezTo>
                      <a:pt x="1130" y="395"/>
                      <a:pt x="1129" y="395"/>
                      <a:pt x="1128" y="394"/>
                    </a:cubicBezTo>
                    <a:cubicBezTo>
                      <a:pt x="1129" y="395"/>
                      <a:pt x="1130" y="395"/>
                      <a:pt x="1130" y="395"/>
                    </a:cubicBezTo>
                    <a:close/>
                    <a:moveTo>
                      <a:pt x="1126" y="394"/>
                    </a:moveTo>
                    <a:cubicBezTo>
                      <a:pt x="1126" y="394"/>
                      <a:pt x="1125" y="394"/>
                      <a:pt x="1124" y="394"/>
                    </a:cubicBezTo>
                    <a:cubicBezTo>
                      <a:pt x="1125" y="394"/>
                      <a:pt x="1126" y="394"/>
                      <a:pt x="1126" y="394"/>
                    </a:cubicBezTo>
                    <a:close/>
                    <a:moveTo>
                      <a:pt x="1212" y="387"/>
                    </a:moveTo>
                    <a:cubicBezTo>
                      <a:pt x="1211" y="387"/>
                      <a:pt x="1210" y="387"/>
                      <a:pt x="1209" y="387"/>
                    </a:cubicBezTo>
                    <a:cubicBezTo>
                      <a:pt x="1210" y="387"/>
                      <a:pt x="1211" y="387"/>
                      <a:pt x="1212" y="387"/>
                    </a:cubicBezTo>
                    <a:close/>
                    <a:moveTo>
                      <a:pt x="1205" y="388"/>
                    </a:moveTo>
                    <a:cubicBezTo>
                      <a:pt x="1204" y="388"/>
                      <a:pt x="1202" y="388"/>
                      <a:pt x="1201" y="388"/>
                    </a:cubicBezTo>
                    <a:cubicBezTo>
                      <a:pt x="1202" y="388"/>
                      <a:pt x="1204" y="388"/>
                      <a:pt x="1205" y="388"/>
                    </a:cubicBezTo>
                    <a:close/>
                    <a:moveTo>
                      <a:pt x="1197" y="389"/>
                    </a:moveTo>
                    <a:cubicBezTo>
                      <a:pt x="1196" y="389"/>
                      <a:pt x="1195" y="389"/>
                      <a:pt x="1193" y="389"/>
                    </a:cubicBezTo>
                    <a:cubicBezTo>
                      <a:pt x="1195" y="389"/>
                      <a:pt x="1196" y="389"/>
                      <a:pt x="1197" y="389"/>
                    </a:cubicBezTo>
                    <a:close/>
                    <a:moveTo>
                      <a:pt x="1189" y="390"/>
                    </a:moveTo>
                    <a:cubicBezTo>
                      <a:pt x="1188" y="390"/>
                      <a:pt x="1187" y="390"/>
                      <a:pt x="1186" y="391"/>
                    </a:cubicBezTo>
                    <a:cubicBezTo>
                      <a:pt x="1187" y="390"/>
                      <a:pt x="1188" y="390"/>
                      <a:pt x="1189" y="390"/>
                    </a:cubicBezTo>
                    <a:close/>
                    <a:moveTo>
                      <a:pt x="1181" y="392"/>
                    </a:moveTo>
                    <a:cubicBezTo>
                      <a:pt x="1179" y="392"/>
                      <a:pt x="1176" y="392"/>
                      <a:pt x="1174" y="393"/>
                    </a:cubicBezTo>
                    <a:cubicBezTo>
                      <a:pt x="1176" y="392"/>
                      <a:pt x="1179" y="392"/>
                      <a:pt x="1181" y="392"/>
                    </a:cubicBezTo>
                    <a:close/>
                    <a:moveTo>
                      <a:pt x="1171" y="393"/>
                    </a:moveTo>
                    <a:cubicBezTo>
                      <a:pt x="1169" y="394"/>
                      <a:pt x="1167" y="394"/>
                      <a:pt x="1166" y="394"/>
                    </a:cubicBezTo>
                    <a:cubicBezTo>
                      <a:pt x="1167" y="394"/>
                      <a:pt x="1169" y="394"/>
                      <a:pt x="1171" y="393"/>
                    </a:cubicBezTo>
                    <a:close/>
                    <a:moveTo>
                      <a:pt x="1163" y="395"/>
                    </a:moveTo>
                    <a:cubicBezTo>
                      <a:pt x="1160" y="395"/>
                      <a:pt x="1158" y="395"/>
                      <a:pt x="1155" y="395"/>
                    </a:cubicBezTo>
                    <a:cubicBezTo>
                      <a:pt x="1158" y="395"/>
                      <a:pt x="1160" y="395"/>
                      <a:pt x="1163" y="395"/>
                    </a:cubicBezTo>
                    <a:close/>
                    <a:moveTo>
                      <a:pt x="1010" y="412"/>
                    </a:moveTo>
                    <a:cubicBezTo>
                      <a:pt x="1011" y="412"/>
                      <a:pt x="1011" y="412"/>
                      <a:pt x="1011" y="412"/>
                    </a:cubicBezTo>
                    <a:cubicBezTo>
                      <a:pt x="1011" y="412"/>
                      <a:pt x="1011" y="412"/>
                      <a:pt x="1010" y="412"/>
                    </a:cubicBezTo>
                    <a:close/>
                    <a:moveTo>
                      <a:pt x="1019" y="412"/>
                    </a:moveTo>
                    <a:cubicBezTo>
                      <a:pt x="1019" y="412"/>
                      <a:pt x="1019" y="412"/>
                      <a:pt x="1019" y="412"/>
                    </a:cubicBezTo>
                    <a:close/>
                    <a:moveTo>
                      <a:pt x="1026" y="411"/>
                    </a:moveTo>
                    <a:cubicBezTo>
                      <a:pt x="1026" y="411"/>
                      <a:pt x="1027" y="411"/>
                      <a:pt x="1027" y="411"/>
                    </a:cubicBezTo>
                    <a:cubicBezTo>
                      <a:pt x="1027" y="411"/>
                      <a:pt x="1026" y="411"/>
                      <a:pt x="1026" y="411"/>
                    </a:cubicBezTo>
                    <a:close/>
                    <a:moveTo>
                      <a:pt x="702" y="724"/>
                    </a:moveTo>
                    <a:cubicBezTo>
                      <a:pt x="711" y="757"/>
                      <a:pt x="716" y="787"/>
                      <a:pt x="736" y="806"/>
                    </a:cubicBezTo>
                    <a:cubicBezTo>
                      <a:pt x="716" y="787"/>
                      <a:pt x="711" y="757"/>
                      <a:pt x="702" y="724"/>
                    </a:cubicBezTo>
                    <a:cubicBezTo>
                      <a:pt x="696" y="700"/>
                      <a:pt x="681" y="658"/>
                      <a:pt x="680" y="624"/>
                    </a:cubicBezTo>
                    <a:cubicBezTo>
                      <a:pt x="681" y="658"/>
                      <a:pt x="696" y="700"/>
                      <a:pt x="702" y="724"/>
                    </a:cubicBezTo>
                    <a:close/>
                    <a:moveTo>
                      <a:pt x="816" y="460"/>
                    </a:moveTo>
                    <a:cubicBezTo>
                      <a:pt x="835" y="440"/>
                      <a:pt x="868" y="430"/>
                      <a:pt x="904" y="424"/>
                    </a:cubicBezTo>
                    <a:cubicBezTo>
                      <a:pt x="868" y="430"/>
                      <a:pt x="835" y="440"/>
                      <a:pt x="816" y="460"/>
                    </a:cubicBezTo>
                    <a:close/>
                    <a:moveTo>
                      <a:pt x="960" y="836"/>
                    </a:moveTo>
                    <a:cubicBezTo>
                      <a:pt x="956" y="836"/>
                      <a:pt x="952" y="836"/>
                      <a:pt x="948" y="836"/>
                    </a:cubicBezTo>
                    <a:cubicBezTo>
                      <a:pt x="952" y="836"/>
                      <a:pt x="956" y="836"/>
                      <a:pt x="960" y="836"/>
                    </a:cubicBezTo>
                    <a:close/>
                    <a:moveTo>
                      <a:pt x="937" y="836"/>
                    </a:moveTo>
                    <a:cubicBezTo>
                      <a:pt x="936" y="836"/>
                      <a:pt x="936" y="836"/>
                      <a:pt x="936" y="836"/>
                    </a:cubicBezTo>
                    <a:cubicBezTo>
                      <a:pt x="935" y="836"/>
                      <a:pt x="935" y="836"/>
                      <a:pt x="935" y="836"/>
                    </a:cubicBezTo>
                    <a:cubicBezTo>
                      <a:pt x="936" y="836"/>
                      <a:pt x="936" y="836"/>
                      <a:pt x="937" y="836"/>
                    </a:cubicBezTo>
                    <a:close/>
                    <a:moveTo>
                      <a:pt x="961" y="836"/>
                    </a:moveTo>
                    <a:cubicBezTo>
                      <a:pt x="960" y="836"/>
                      <a:pt x="960" y="836"/>
                      <a:pt x="960" y="836"/>
                    </a:cubicBezTo>
                    <a:lnTo>
                      <a:pt x="961" y="836"/>
                    </a:lnTo>
                    <a:close/>
                    <a:moveTo>
                      <a:pt x="992" y="844"/>
                    </a:moveTo>
                    <a:cubicBezTo>
                      <a:pt x="992" y="844"/>
                      <a:pt x="992" y="844"/>
                      <a:pt x="992" y="844"/>
                    </a:cubicBezTo>
                    <a:close/>
                    <a:moveTo>
                      <a:pt x="988" y="841"/>
                    </a:moveTo>
                    <a:cubicBezTo>
                      <a:pt x="988" y="841"/>
                      <a:pt x="988" y="841"/>
                      <a:pt x="988" y="841"/>
                    </a:cubicBezTo>
                    <a:close/>
                    <a:moveTo>
                      <a:pt x="984" y="839"/>
                    </a:moveTo>
                    <a:cubicBezTo>
                      <a:pt x="984" y="839"/>
                      <a:pt x="984" y="839"/>
                      <a:pt x="984" y="839"/>
                    </a:cubicBezTo>
                    <a:close/>
                    <a:moveTo>
                      <a:pt x="980" y="838"/>
                    </a:moveTo>
                    <a:cubicBezTo>
                      <a:pt x="979" y="838"/>
                      <a:pt x="979" y="838"/>
                      <a:pt x="979" y="838"/>
                    </a:cubicBezTo>
                    <a:lnTo>
                      <a:pt x="980" y="838"/>
                    </a:lnTo>
                    <a:close/>
                    <a:moveTo>
                      <a:pt x="975" y="837"/>
                    </a:moveTo>
                    <a:cubicBezTo>
                      <a:pt x="975" y="837"/>
                      <a:pt x="975" y="837"/>
                      <a:pt x="975" y="837"/>
                    </a:cubicBezTo>
                    <a:close/>
                    <a:moveTo>
                      <a:pt x="971" y="836"/>
                    </a:moveTo>
                    <a:cubicBezTo>
                      <a:pt x="970" y="836"/>
                      <a:pt x="970" y="836"/>
                      <a:pt x="970" y="836"/>
                    </a:cubicBezTo>
                    <a:lnTo>
                      <a:pt x="971" y="836"/>
                    </a:lnTo>
                    <a:close/>
                    <a:moveTo>
                      <a:pt x="966" y="836"/>
                    </a:moveTo>
                    <a:cubicBezTo>
                      <a:pt x="965" y="836"/>
                      <a:pt x="965" y="836"/>
                      <a:pt x="965" y="836"/>
                    </a:cubicBezTo>
                    <a:lnTo>
                      <a:pt x="966" y="836"/>
                    </a:lnTo>
                    <a:close/>
                    <a:moveTo>
                      <a:pt x="995" y="847"/>
                    </a:moveTo>
                    <a:cubicBezTo>
                      <a:pt x="995" y="847"/>
                      <a:pt x="995" y="847"/>
                      <a:pt x="995" y="847"/>
                    </a:cubicBezTo>
                    <a:close/>
                    <a:moveTo>
                      <a:pt x="998" y="851"/>
                    </a:moveTo>
                    <a:cubicBezTo>
                      <a:pt x="998" y="851"/>
                      <a:pt x="998" y="851"/>
                      <a:pt x="998" y="851"/>
                    </a:cubicBezTo>
                    <a:close/>
                    <a:moveTo>
                      <a:pt x="1008" y="898"/>
                    </a:moveTo>
                    <a:cubicBezTo>
                      <a:pt x="1005" y="885"/>
                      <a:pt x="1006" y="868"/>
                      <a:pt x="1001" y="856"/>
                    </a:cubicBezTo>
                    <a:cubicBezTo>
                      <a:pt x="1006" y="868"/>
                      <a:pt x="1005" y="885"/>
                      <a:pt x="1008" y="898"/>
                    </a:cubicBezTo>
                    <a:close/>
                    <a:moveTo>
                      <a:pt x="1032" y="411"/>
                    </a:moveTo>
                    <a:cubicBezTo>
                      <a:pt x="1033" y="411"/>
                      <a:pt x="1033" y="411"/>
                      <a:pt x="1033" y="411"/>
                    </a:cubicBezTo>
                    <a:cubicBezTo>
                      <a:pt x="1033" y="411"/>
                      <a:pt x="1033" y="411"/>
                      <a:pt x="1033" y="411"/>
                    </a:cubicBezTo>
                    <a:cubicBezTo>
                      <a:pt x="1033" y="411"/>
                      <a:pt x="1033" y="411"/>
                      <a:pt x="1032" y="411"/>
                    </a:cubicBezTo>
                    <a:close/>
                    <a:moveTo>
                      <a:pt x="1039" y="411"/>
                    </a:moveTo>
                    <a:cubicBezTo>
                      <a:pt x="1040" y="411"/>
                      <a:pt x="1040" y="411"/>
                      <a:pt x="1040" y="411"/>
                    </a:cubicBezTo>
                    <a:lnTo>
                      <a:pt x="1039" y="411"/>
                    </a:lnTo>
                    <a:close/>
                    <a:moveTo>
                      <a:pt x="1044" y="412"/>
                    </a:moveTo>
                    <a:cubicBezTo>
                      <a:pt x="1044" y="412"/>
                      <a:pt x="1045" y="412"/>
                      <a:pt x="1046" y="412"/>
                    </a:cubicBezTo>
                    <a:cubicBezTo>
                      <a:pt x="1045" y="412"/>
                      <a:pt x="1044" y="412"/>
                      <a:pt x="1044" y="412"/>
                    </a:cubicBezTo>
                    <a:close/>
                    <a:moveTo>
                      <a:pt x="1049" y="412"/>
                    </a:moveTo>
                    <a:cubicBezTo>
                      <a:pt x="1050" y="413"/>
                      <a:pt x="1050" y="413"/>
                      <a:pt x="1051" y="413"/>
                    </a:cubicBezTo>
                    <a:cubicBezTo>
                      <a:pt x="1050" y="413"/>
                      <a:pt x="1050" y="413"/>
                      <a:pt x="1049" y="412"/>
                    </a:cubicBezTo>
                    <a:close/>
                    <a:moveTo>
                      <a:pt x="1055" y="414"/>
                    </a:moveTo>
                    <a:cubicBezTo>
                      <a:pt x="1056" y="414"/>
                      <a:pt x="1056" y="414"/>
                      <a:pt x="1056" y="414"/>
                    </a:cubicBezTo>
                    <a:lnTo>
                      <a:pt x="1055" y="414"/>
                    </a:lnTo>
                    <a:close/>
                    <a:moveTo>
                      <a:pt x="1061" y="416"/>
                    </a:moveTo>
                    <a:cubicBezTo>
                      <a:pt x="1061" y="416"/>
                      <a:pt x="1062" y="416"/>
                      <a:pt x="1062" y="416"/>
                    </a:cubicBezTo>
                    <a:cubicBezTo>
                      <a:pt x="1062" y="416"/>
                      <a:pt x="1061" y="416"/>
                      <a:pt x="1061" y="416"/>
                    </a:cubicBezTo>
                    <a:close/>
                    <a:moveTo>
                      <a:pt x="1066" y="418"/>
                    </a:moveTo>
                    <a:cubicBezTo>
                      <a:pt x="1067" y="418"/>
                      <a:pt x="1067" y="419"/>
                      <a:pt x="1068" y="419"/>
                    </a:cubicBezTo>
                    <a:cubicBezTo>
                      <a:pt x="1067" y="419"/>
                      <a:pt x="1067" y="418"/>
                      <a:pt x="1066" y="418"/>
                    </a:cubicBezTo>
                    <a:close/>
                    <a:moveTo>
                      <a:pt x="1072" y="421"/>
                    </a:moveTo>
                    <a:cubicBezTo>
                      <a:pt x="1072" y="421"/>
                      <a:pt x="1073" y="422"/>
                      <a:pt x="1074" y="422"/>
                    </a:cubicBezTo>
                    <a:cubicBezTo>
                      <a:pt x="1073" y="422"/>
                      <a:pt x="1072" y="421"/>
                      <a:pt x="1072" y="421"/>
                    </a:cubicBezTo>
                    <a:close/>
                    <a:moveTo>
                      <a:pt x="1079" y="425"/>
                    </a:moveTo>
                    <a:cubicBezTo>
                      <a:pt x="1081" y="426"/>
                      <a:pt x="1082" y="427"/>
                      <a:pt x="1083" y="428"/>
                    </a:cubicBezTo>
                    <a:cubicBezTo>
                      <a:pt x="1082" y="427"/>
                      <a:pt x="1081" y="426"/>
                      <a:pt x="1079" y="425"/>
                    </a:cubicBezTo>
                    <a:close/>
                    <a:moveTo>
                      <a:pt x="1085" y="429"/>
                    </a:moveTo>
                    <a:cubicBezTo>
                      <a:pt x="1085" y="430"/>
                      <a:pt x="1086" y="430"/>
                      <a:pt x="1087" y="431"/>
                    </a:cubicBezTo>
                    <a:cubicBezTo>
                      <a:pt x="1086" y="430"/>
                      <a:pt x="1085" y="430"/>
                      <a:pt x="1085" y="429"/>
                    </a:cubicBezTo>
                    <a:close/>
                    <a:moveTo>
                      <a:pt x="1089" y="983"/>
                    </a:moveTo>
                    <a:cubicBezTo>
                      <a:pt x="1088" y="982"/>
                      <a:pt x="1086" y="980"/>
                      <a:pt x="1085" y="978"/>
                    </a:cubicBezTo>
                    <a:cubicBezTo>
                      <a:pt x="1086" y="980"/>
                      <a:pt x="1088" y="982"/>
                      <a:pt x="1089" y="983"/>
                    </a:cubicBezTo>
                    <a:close/>
                    <a:moveTo>
                      <a:pt x="1088" y="432"/>
                    </a:moveTo>
                    <a:cubicBezTo>
                      <a:pt x="1089" y="433"/>
                      <a:pt x="1090" y="433"/>
                      <a:pt x="1090" y="434"/>
                    </a:cubicBezTo>
                    <a:cubicBezTo>
                      <a:pt x="1090" y="433"/>
                      <a:pt x="1089" y="433"/>
                      <a:pt x="1088" y="432"/>
                    </a:cubicBezTo>
                    <a:close/>
                    <a:moveTo>
                      <a:pt x="1091" y="435"/>
                    </a:moveTo>
                    <a:cubicBezTo>
                      <a:pt x="1092" y="435"/>
                      <a:pt x="1093" y="436"/>
                      <a:pt x="1093" y="437"/>
                    </a:cubicBezTo>
                    <a:cubicBezTo>
                      <a:pt x="1093" y="436"/>
                      <a:pt x="1092" y="435"/>
                      <a:pt x="1091" y="435"/>
                    </a:cubicBezTo>
                    <a:close/>
                    <a:moveTo>
                      <a:pt x="1094" y="438"/>
                    </a:moveTo>
                    <a:cubicBezTo>
                      <a:pt x="1095" y="438"/>
                      <a:pt x="1096" y="439"/>
                      <a:pt x="1096" y="440"/>
                    </a:cubicBezTo>
                    <a:cubicBezTo>
                      <a:pt x="1096" y="439"/>
                      <a:pt x="1095" y="438"/>
                      <a:pt x="1094" y="438"/>
                    </a:cubicBezTo>
                    <a:close/>
                    <a:moveTo>
                      <a:pt x="1098" y="441"/>
                    </a:moveTo>
                    <a:cubicBezTo>
                      <a:pt x="1098" y="442"/>
                      <a:pt x="1099" y="442"/>
                      <a:pt x="1099" y="442"/>
                    </a:cubicBezTo>
                    <a:cubicBezTo>
                      <a:pt x="1099" y="442"/>
                      <a:pt x="1098" y="442"/>
                      <a:pt x="1098" y="441"/>
                    </a:cubicBezTo>
                    <a:close/>
                    <a:moveTo>
                      <a:pt x="1142" y="1157"/>
                    </a:moveTo>
                    <a:cubicBezTo>
                      <a:pt x="1149" y="1169"/>
                      <a:pt x="1154" y="1182"/>
                      <a:pt x="1159" y="1197"/>
                    </a:cubicBezTo>
                    <a:cubicBezTo>
                      <a:pt x="1154" y="1182"/>
                      <a:pt x="1149" y="1169"/>
                      <a:pt x="1142" y="1157"/>
                    </a:cubicBezTo>
                    <a:cubicBezTo>
                      <a:pt x="1133" y="1142"/>
                      <a:pt x="1126" y="1128"/>
                      <a:pt x="1120" y="1115"/>
                    </a:cubicBezTo>
                    <a:cubicBezTo>
                      <a:pt x="1126" y="1128"/>
                      <a:pt x="1133" y="1142"/>
                      <a:pt x="1142" y="1157"/>
                    </a:cubicBezTo>
                    <a:close/>
                    <a:moveTo>
                      <a:pt x="1102" y="445"/>
                    </a:moveTo>
                    <a:cubicBezTo>
                      <a:pt x="1102" y="445"/>
                      <a:pt x="1102" y="445"/>
                      <a:pt x="1102" y="445"/>
                    </a:cubicBezTo>
                    <a:close/>
                    <a:moveTo>
                      <a:pt x="1104" y="447"/>
                    </a:moveTo>
                    <a:cubicBezTo>
                      <a:pt x="1105" y="447"/>
                      <a:pt x="1105" y="447"/>
                      <a:pt x="1105" y="447"/>
                    </a:cubicBezTo>
                    <a:lnTo>
                      <a:pt x="1104" y="447"/>
                    </a:lnTo>
                    <a:close/>
                    <a:moveTo>
                      <a:pt x="1106" y="449"/>
                    </a:moveTo>
                    <a:cubicBezTo>
                      <a:pt x="1108" y="449"/>
                      <a:pt x="1108" y="449"/>
                      <a:pt x="1108" y="449"/>
                    </a:cubicBezTo>
                    <a:lnTo>
                      <a:pt x="1106" y="449"/>
                    </a:lnTo>
                    <a:close/>
                    <a:moveTo>
                      <a:pt x="1109" y="450"/>
                    </a:moveTo>
                    <a:cubicBezTo>
                      <a:pt x="1110" y="451"/>
                      <a:pt x="1110" y="451"/>
                      <a:pt x="1110" y="451"/>
                    </a:cubicBezTo>
                    <a:cubicBezTo>
                      <a:pt x="1110" y="451"/>
                      <a:pt x="1110" y="451"/>
                      <a:pt x="1109" y="450"/>
                    </a:cubicBezTo>
                    <a:close/>
                    <a:moveTo>
                      <a:pt x="1112" y="452"/>
                    </a:moveTo>
                    <a:cubicBezTo>
                      <a:pt x="1113" y="452"/>
                      <a:pt x="1113" y="452"/>
                      <a:pt x="1113" y="452"/>
                    </a:cubicBezTo>
                    <a:cubicBezTo>
                      <a:pt x="1113" y="452"/>
                      <a:pt x="1113" y="452"/>
                      <a:pt x="1112" y="452"/>
                    </a:cubicBezTo>
                    <a:close/>
                    <a:moveTo>
                      <a:pt x="1116" y="453"/>
                    </a:moveTo>
                    <a:cubicBezTo>
                      <a:pt x="1116" y="453"/>
                      <a:pt x="1116" y="453"/>
                      <a:pt x="1117" y="453"/>
                    </a:cubicBezTo>
                    <a:cubicBezTo>
                      <a:pt x="1116" y="453"/>
                      <a:pt x="1116" y="453"/>
                      <a:pt x="1116" y="453"/>
                    </a:cubicBezTo>
                    <a:close/>
                    <a:moveTo>
                      <a:pt x="1120" y="454"/>
                    </a:moveTo>
                    <a:cubicBezTo>
                      <a:pt x="1121" y="454"/>
                      <a:pt x="1121" y="454"/>
                      <a:pt x="1121" y="454"/>
                    </a:cubicBezTo>
                    <a:lnTo>
                      <a:pt x="1120" y="454"/>
                    </a:lnTo>
                    <a:close/>
                    <a:moveTo>
                      <a:pt x="1125" y="454"/>
                    </a:moveTo>
                    <a:cubicBezTo>
                      <a:pt x="1126" y="454"/>
                      <a:pt x="1127" y="454"/>
                      <a:pt x="1128" y="454"/>
                    </a:cubicBezTo>
                    <a:cubicBezTo>
                      <a:pt x="1127" y="454"/>
                      <a:pt x="1126" y="454"/>
                      <a:pt x="1125" y="454"/>
                    </a:cubicBezTo>
                    <a:close/>
                    <a:moveTo>
                      <a:pt x="1130" y="454"/>
                    </a:moveTo>
                    <a:cubicBezTo>
                      <a:pt x="1132" y="453"/>
                      <a:pt x="1134" y="453"/>
                      <a:pt x="1136" y="453"/>
                    </a:cubicBezTo>
                    <a:cubicBezTo>
                      <a:pt x="1139" y="452"/>
                      <a:pt x="1142" y="452"/>
                      <a:pt x="1144" y="451"/>
                    </a:cubicBezTo>
                    <a:cubicBezTo>
                      <a:pt x="1142" y="452"/>
                      <a:pt x="1139" y="452"/>
                      <a:pt x="1136" y="453"/>
                    </a:cubicBezTo>
                    <a:cubicBezTo>
                      <a:pt x="1134" y="453"/>
                      <a:pt x="1132" y="453"/>
                      <a:pt x="1130" y="454"/>
                    </a:cubicBezTo>
                    <a:close/>
                    <a:moveTo>
                      <a:pt x="1164" y="1222"/>
                    </a:moveTo>
                    <a:cubicBezTo>
                      <a:pt x="1169" y="1257"/>
                      <a:pt x="1164" y="1287"/>
                      <a:pt x="1145" y="1311"/>
                    </a:cubicBezTo>
                    <a:cubicBezTo>
                      <a:pt x="1142" y="1314"/>
                      <a:pt x="1139" y="1318"/>
                      <a:pt x="1136" y="1321"/>
                    </a:cubicBezTo>
                    <a:cubicBezTo>
                      <a:pt x="1104" y="1353"/>
                      <a:pt x="1074" y="1389"/>
                      <a:pt x="1104" y="1429"/>
                    </a:cubicBezTo>
                    <a:cubicBezTo>
                      <a:pt x="1105" y="1430"/>
                      <a:pt x="1107" y="1430"/>
                      <a:pt x="1108" y="1431"/>
                    </a:cubicBezTo>
                    <a:cubicBezTo>
                      <a:pt x="1107" y="1430"/>
                      <a:pt x="1105" y="1430"/>
                      <a:pt x="1104" y="1429"/>
                    </a:cubicBezTo>
                    <a:cubicBezTo>
                      <a:pt x="1074" y="1389"/>
                      <a:pt x="1104" y="1353"/>
                      <a:pt x="1136" y="1321"/>
                    </a:cubicBezTo>
                    <a:cubicBezTo>
                      <a:pt x="1139" y="1318"/>
                      <a:pt x="1142" y="1314"/>
                      <a:pt x="1145" y="1311"/>
                    </a:cubicBezTo>
                    <a:cubicBezTo>
                      <a:pt x="1164" y="1287"/>
                      <a:pt x="1169" y="1257"/>
                      <a:pt x="1164" y="1222"/>
                    </a:cubicBezTo>
                    <a:close/>
                    <a:moveTo>
                      <a:pt x="1132" y="1435"/>
                    </a:moveTo>
                    <a:cubicBezTo>
                      <a:pt x="1132" y="1435"/>
                      <a:pt x="1132" y="1435"/>
                      <a:pt x="1132" y="1435"/>
                    </a:cubicBezTo>
                    <a:cubicBezTo>
                      <a:pt x="1132" y="1435"/>
                      <a:pt x="1131" y="1435"/>
                      <a:pt x="1131" y="1435"/>
                    </a:cubicBezTo>
                    <a:cubicBezTo>
                      <a:pt x="1131" y="1435"/>
                      <a:pt x="1132" y="1435"/>
                      <a:pt x="1132" y="1435"/>
                    </a:cubicBezTo>
                    <a:close/>
                    <a:moveTo>
                      <a:pt x="1129" y="1435"/>
                    </a:moveTo>
                    <a:cubicBezTo>
                      <a:pt x="1128" y="1435"/>
                      <a:pt x="1127" y="1435"/>
                      <a:pt x="1127" y="1435"/>
                    </a:cubicBezTo>
                    <a:cubicBezTo>
                      <a:pt x="1127" y="1435"/>
                      <a:pt x="1128" y="1435"/>
                      <a:pt x="1129" y="1435"/>
                    </a:cubicBezTo>
                    <a:close/>
                    <a:moveTo>
                      <a:pt x="1125" y="1435"/>
                    </a:moveTo>
                    <a:cubicBezTo>
                      <a:pt x="1124" y="1435"/>
                      <a:pt x="1124" y="1435"/>
                      <a:pt x="1123" y="1435"/>
                    </a:cubicBezTo>
                    <a:cubicBezTo>
                      <a:pt x="1124" y="1435"/>
                      <a:pt x="1124" y="1435"/>
                      <a:pt x="1125" y="1435"/>
                    </a:cubicBezTo>
                    <a:close/>
                    <a:moveTo>
                      <a:pt x="1121" y="1435"/>
                    </a:moveTo>
                    <a:cubicBezTo>
                      <a:pt x="1121" y="1435"/>
                      <a:pt x="1120" y="1434"/>
                      <a:pt x="1119" y="1434"/>
                    </a:cubicBezTo>
                    <a:cubicBezTo>
                      <a:pt x="1120" y="1434"/>
                      <a:pt x="1121" y="1435"/>
                      <a:pt x="1121" y="1435"/>
                    </a:cubicBezTo>
                    <a:close/>
                    <a:moveTo>
                      <a:pt x="1118" y="1434"/>
                    </a:moveTo>
                    <a:cubicBezTo>
                      <a:pt x="1117" y="1434"/>
                      <a:pt x="1116" y="1434"/>
                      <a:pt x="1116" y="1434"/>
                    </a:cubicBezTo>
                    <a:cubicBezTo>
                      <a:pt x="1116" y="1434"/>
                      <a:pt x="1117" y="1434"/>
                      <a:pt x="1118" y="1434"/>
                    </a:cubicBezTo>
                    <a:close/>
                    <a:moveTo>
                      <a:pt x="1114" y="1433"/>
                    </a:moveTo>
                    <a:cubicBezTo>
                      <a:pt x="1113" y="1433"/>
                      <a:pt x="1113" y="1433"/>
                      <a:pt x="1112" y="1433"/>
                    </a:cubicBezTo>
                    <a:cubicBezTo>
                      <a:pt x="1113" y="1433"/>
                      <a:pt x="1113" y="1433"/>
                      <a:pt x="1114" y="1433"/>
                    </a:cubicBezTo>
                    <a:close/>
                    <a:moveTo>
                      <a:pt x="1111" y="1432"/>
                    </a:moveTo>
                    <a:cubicBezTo>
                      <a:pt x="1110" y="1432"/>
                      <a:pt x="1109" y="1432"/>
                      <a:pt x="1108" y="1431"/>
                    </a:cubicBezTo>
                    <a:cubicBezTo>
                      <a:pt x="1109" y="1432"/>
                      <a:pt x="1110" y="1432"/>
                      <a:pt x="1111" y="1432"/>
                    </a:cubicBezTo>
                    <a:close/>
                    <a:moveTo>
                      <a:pt x="1145" y="1435"/>
                    </a:moveTo>
                    <a:cubicBezTo>
                      <a:pt x="1144" y="1435"/>
                      <a:pt x="1144" y="1435"/>
                      <a:pt x="1144" y="1435"/>
                    </a:cubicBezTo>
                    <a:lnTo>
                      <a:pt x="1145" y="1435"/>
                    </a:lnTo>
                    <a:close/>
                    <a:moveTo>
                      <a:pt x="1139" y="1435"/>
                    </a:moveTo>
                    <a:cubicBezTo>
                      <a:pt x="1138" y="1435"/>
                      <a:pt x="1138" y="1435"/>
                      <a:pt x="1138" y="1435"/>
                    </a:cubicBezTo>
                    <a:lnTo>
                      <a:pt x="1139" y="1435"/>
                    </a:lnTo>
                    <a:close/>
                    <a:moveTo>
                      <a:pt x="1164" y="1431"/>
                    </a:moveTo>
                    <a:cubicBezTo>
                      <a:pt x="1164" y="1431"/>
                      <a:pt x="1163" y="1431"/>
                      <a:pt x="1163" y="1431"/>
                    </a:cubicBezTo>
                    <a:cubicBezTo>
                      <a:pt x="1163" y="1431"/>
                      <a:pt x="1164" y="1431"/>
                      <a:pt x="1164" y="1431"/>
                    </a:cubicBezTo>
                    <a:close/>
                    <a:moveTo>
                      <a:pt x="1157" y="1432"/>
                    </a:moveTo>
                    <a:cubicBezTo>
                      <a:pt x="1156" y="1433"/>
                      <a:pt x="1156" y="1433"/>
                      <a:pt x="1156" y="1433"/>
                    </a:cubicBezTo>
                    <a:lnTo>
                      <a:pt x="1157" y="1432"/>
                    </a:lnTo>
                    <a:close/>
                    <a:moveTo>
                      <a:pt x="1151" y="1434"/>
                    </a:moveTo>
                    <a:cubicBezTo>
                      <a:pt x="1151" y="1434"/>
                      <a:pt x="1151" y="1434"/>
                      <a:pt x="1150" y="1434"/>
                    </a:cubicBezTo>
                    <a:cubicBezTo>
                      <a:pt x="1151" y="1434"/>
                      <a:pt x="1151" y="1434"/>
                      <a:pt x="1151" y="1434"/>
                    </a:cubicBezTo>
                    <a:close/>
                    <a:moveTo>
                      <a:pt x="1219" y="1404"/>
                    </a:moveTo>
                    <a:cubicBezTo>
                      <a:pt x="1218" y="1405"/>
                      <a:pt x="1218" y="1405"/>
                      <a:pt x="1218" y="1405"/>
                    </a:cubicBezTo>
                    <a:lnTo>
                      <a:pt x="1219" y="1404"/>
                    </a:lnTo>
                    <a:close/>
                    <a:moveTo>
                      <a:pt x="1214" y="1407"/>
                    </a:moveTo>
                    <a:cubicBezTo>
                      <a:pt x="1214" y="1407"/>
                      <a:pt x="1214" y="1407"/>
                      <a:pt x="1214" y="1407"/>
                    </a:cubicBezTo>
                    <a:close/>
                    <a:moveTo>
                      <a:pt x="1210" y="1410"/>
                    </a:moveTo>
                    <a:cubicBezTo>
                      <a:pt x="1209" y="1411"/>
                      <a:pt x="1209" y="1411"/>
                      <a:pt x="1209" y="1411"/>
                    </a:cubicBezTo>
                    <a:lnTo>
                      <a:pt x="1210" y="1410"/>
                    </a:lnTo>
                    <a:close/>
                    <a:moveTo>
                      <a:pt x="1205" y="1413"/>
                    </a:moveTo>
                    <a:cubicBezTo>
                      <a:pt x="1204" y="1414"/>
                      <a:pt x="1204" y="1414"/>
                      <a:pt x="1204" y="1414"/>
                    </a:cubicBezTo>
                    <a:lnTo>
                      <a:pt x="1205" y="1413"/>
                    </a:lnTo>
                    <a:close/>
                    <a:moveTo>
                      <a:pt x="1200" y="1416"/>
                    </a:moveTo>
                    <a:cubicBezTo>
                      <a:pt x="1200" y="1416"/>
                      <a:pt x="1199" y="1416"/>
                      <a:pt x="1199" y="1417"/>
                    </a:cubicBezTo>
                    <a:cubicBezTo>
                      <a:pt x="1199" y="1416"/>
                      <a:pt x="1200" y="1416"/>
                      <a:pt x="1200" y="1416"/>
                    </a:cubicBezTo>
                    <a:close/>
                    <a:moveTo>
                      <a:pt x="1194" y="1419"/>
                    </a:moveTo>
                    <a:cubicBezTo>
                      <a:pt x="1193" y="1419"/>
                      <a:pt x="1193" y="1419"/>
                      <a:pt x="1193" y="1419"/>
                    </a:cubicBezTo>
                    <a:lnTo>
                      <a:pt x="1194" y="1419"/>
                    </a:lnTo>
                    <a:close/>
                    <a:moveTo>
                      <a:pt x="1189" y="1422"/>
                    </a:moveTo>
                    <a:cubicBezTo>
                      <a:pt x="1188" y="1422"/>
                      <a:pt x="1188" y="1422"/>
                      <a:pt x="1188" y="1422"/>
                    </a:cubicBezTo>
                    <a:cubicBezTo>
                      <a:pt x="1188" y="1422"/>
                      <a:pt x="1188" y="1422"/>
                      <a:pt x="1189" y="1422"/>
                    </a:cubicBezTo>
                    <a:close/>
                    <a:moveTo>
                      <a:pt x="1182" y="1424"/>
                    </a:moveTo>
                    <a:cubicBezTo>
                      <a:pt x="1182" y="1425"/>
                      <a:pt x="1182" y="1425"/>
                      <a:pt x="1182" y="1425"/>
                    </a:cubicBezTo>
                    <a:lnTo>
                      <a:pt x="1182" y="1424"/>
                    </a:lnTo>
                    <a:close/>
                    <a:moveTo>
                      <a:pt x="1177" y="1427"/>
                    </a:moveTo>
                    <a:cubicBezTo>
                      <a:pt x="1176" y="1427"/>
                      <a:pt x="1176" y="1427"/>
                      <a:pt x="1175" y="1427"/>
                    </a:cubicBezTo>
                    <a:cubicBezTo>
                      <a:pt x="1176" y="1427"/>
                      <a:pt x="1176" y="1427"/>
                      <a:pt x="1177" y="1427"/>
                    </a:cubicBezTo>
                    <a:close/>
                    <a:moveTo>
                      <a:pt x="1170" y="1429"/>
                    </a:moveTo>
                    <a:cubicBezTo>
                      <a:pt x="1169" y="1429"/>
                      <a:pt x="1169" y="1429"/>
                      <a:pt x="1169" y="1429"/>
                    </a:cubicBezTo>
                    <a:lnTo>
                      <a:pt x="1170" y="1429"/>
                    </a:lnTo>
                    <a:close/>
                    <a:moveTo>
                      <a:pt x="1462" y="669"/>
                    </a:moveTo>
                    <a:cubicBezTo>
                      <a:pt x="1446" y="666"/>
                      <a:pt x="1432" y="663"/>
                      <a:pt x="1416" y="659"/>
                    </a:cubicBezTo>
                    <a:cubicBezTo>
                      <a:pt x="1432" y="663"/>
                      <a:pt x="1446" y="666"/>
                      <a:pt x="1462" y="669"/>
                    </a:cubicBezTo>
                    <a:cubicBezTo>
                      <a:pt x="1463" y="675"/>
                      <a:pt x="1464" y="680"/>
                      <a:pt x="1464" y="685"/>
                    </a:cubicBezTo>
                    <a:cubicBezTo>
                      <a:pt x="1464" y="680"/>
                      <a:pt x="1463" y="675"/>
                      <a:pt x="1462" y="669"/>
                    </a:cubicBezTo>
                    <a:close/>
                    <a:moveTo>
                      <a:pt x="1398" y="1293"/>
                    </a:moveTo>
                    <a:cubicBezTo>
                      <a:pt x="1396" y="1295"/>
                      <a:pt x="1395" y="1298"/>
                      <a:pt x="1393" y="1300"/>
                    </a:cubicBezTo>
                    <a:cubicBezTo>
                      <a:pt x="1395" y="1298"/>
                      <a:pt x="1396" y="1295"/>
                      <a:pt x="1398" y="1293"/>
                    </a:cubicBezTo>
                    <a:close/>
                    <a:moveTo>
                      <a:pt x="1392" y="1301"/>
                    </a:moveTo>
                    <a:cubicBezTo>
                      <a:pt x="1385" y="1308"/>
                      <a:pt x="1376" y="1314"/>
                      <a:pt x="1364" y="1319"/>
                    </a:cubicBezTo>
                    <a:cubicBezTo>
                      <a:pt x="1361" y="1321"/>
                      <a:pt x="1358" y="1322"/>
                      <a:pt x="1355" y="1323"/>
                    </a:cubicBezTo>
                    <a:cubicBezTo>
                      <a:pt x="1358" y="1322"/>
                      <a:pt x="1361" y="1321"/>
                      <a:pt x="1364" y="1319"/>
                    </a:cubicBezTo>
                    <a:cubicBezTo>
                      <a:pt x="1376" y="1314"/>
                      <a:pt x="1385" y="1308"/>
                      <a:pt x="1392" y="1301"/>
                    </a:cubicBezTo>
                    <a:close/>
                    <a:moveTo>
                      <a:pt x="1332" y="623"/>
                    </a:moveTo>
                    <a:cubicBezTo>
                      <a:pt x="1333" y="626"/>
                      <a:pt x="1335" y="628"/>
                      <a:pt x="1337" y="631"/>
                    </a:cubicBezTo>
                    <a:cubicBezTo>
                      <a:pt x="1335" y="628"/>
                      <a:pt x="1333" y="626"/>
                      <a:pt x="1332" y="623"/>
                    </a:cubicBezTo>
                    <a:close/>
                    <a:moveTo>
                      <a:pt x="1296" y="506"/>
                    </a:moveTo>
                    <a:cubicBezTo>
                      <a:pt x="1296" y="506"/>
                      <a:pt x="1296" y="506"/>
                      <a:pt x="1296" y="506"/>
                    </a:cubicBezTo>
                    <a:cubicBezTo>
                      <a:pt x="1297" y="530"/>
                      <a:pt x="1308" y="576"/>
                      <a:pt x="1325" y="610"/>
                    </a:cubicBezTo>
                    <a:cubicBezTo>
                      <a:pt x="1308" y="576"/>
                      <a:pt x="1297" y="530"/>
                      <a:pt x="1296" y="506"/>
                    </a:cubicBezTo>
                    <a:close/>
                    <a:moveTo>
                      <a:pt x="1308" y="503"/>
                    </a:moveTo>
                    <a:cubicBezTo>
                      <a:pt x="1307" y="503"/>
                      <a:pt x="1307" y="503"/>
                      <a:pt x="1307" y="503"/>
                    </a:cubicBezTo>
                    <a:lnTo>
                      <a:pt x="1308" y="503"/>
                    </a:lnTo>
                    <a:close/>
                    <a:moveTo>
                      <a:pt x="1303" y="504"/>
                    </a:moveTo>
                    <a:cubicBezTo>
                      <a:pt x="1302" y="504"/>
                      <a:pt x="1302" y="504"/>
                      <a:pt x="1301" y="504"/>
                    </a:cubicBezTo>
                    <a:cubicBezTo>
                      <a:pt x="1302" y="504"/>
                      <a:pt x="1302" y="504"/>
                      <a:pt x="1303" y="504"/>
                    </a:cubicBezTo>
                    <a:close/>
                    <a:moveTo>
                      <a:pt x="1314" y="503"/>
                    </a:moveTo>
                    <a:cubicBezTo>
                      <a:pt x="1313" y="503"/>
                      <a:pt x="1313" y="503"/>
                      <a:pt x="1312" y="503"/>
                    </a:cubicBezTo>
                    <a:cubicBezTo>
                      <a:pt x="1313" y="503"/>
                      <a:pt x="1313" y="503"/>
                      <a:pt x="1314" y="503"/>
                    </a:cubicBezTo>
                    <a:close/>
                    <a:moveTo>
                      <a:pt x="1340" y="515"/>
                    </a:moveTo>
                    <a:cubicBezTo>
                      <a:pt x="1339" y="515"/>
                      <a:pt x="1339" y="515"/>
                      <a:pt x="1339" y="515"/>
                    </a:cubicBezTo>
                    <a:lnTo>
                      <a:pt x="1340" y="515"/>
                    </a:lnTo>
                    <a:close/>
                    <a:moveTo>
                      <a:pt x="1335" y="512"/>
                    </a:moveTo>
                    <a:cubicBezTo>
                      <a:pt x="1334" y="511"/>
                      <a:pt x="1334" y="511"/>
                      <a:pt x="1334" y="511"/>
                    </a:cubicBezTo>
                    <a:lnTo>
                      <a:pt x="1335" y="512"/>
                    </a:lnTo>
                    <a:close/>
                    <a:moveTo>
                      <a:pt x="1332" y="509"/>
                    </a:moveTo>
                    <a:cubicBezTo>
                      <a:pt x="1331" y="509"/>
                      <a:pt x="1331" y="508"/>
                      <a:pt x="1330" y="508"/>
                    </a:cubicBezTo>
                    <a:cubicBezTo>
                      <a:pt x="1331" y="508"/>
                      <a:pt x="1331" y="509"/>
                      <a:pt x="1332" y="509"/>
                    </a:cubicBezTo>
                    <a:close/>
                    <a:moveTo>
                      <a:pt x="1327" y="507"/>
                    </a:moveTo>
                    <a:cubicBezTo>
                      <a:pt x="1327" y="506"/>
                      <a:pt x="1326" y="506"/>
                      <a:pt x="1326" y="506"/>
                    </a:cubicBezTo>
                    <a:cubicBezTo>
                      <a:pt x="1326" y="506"/>
                      <a:pt x="1327" y="506"/>
                      <a:pt x="1327" y="507"/>
                    </a:cubicBezTo>
                    <a:close/>
                    <a:moveTo>
                      <a:pt x="1323" y="505"/>
                    </a:moveTo>
                    <a:cubicBezTo>
                      <a:pt x="1323" y="505"/>
                      <a:pt x="1322" y="504"/>
                      <a:pt x="1321" y="504"/>
                    </a:cubicBezTo>
                    <a:cubicBezTo>
                      <a:pt x="1322" y="504"/>
                      <a:pt x="1323" y="505"/>
                      <a:pt x="1323" y="505"/>
                    </a:cubicBezTo>
                    <a:close/>
                    <a:moveTo>
                      <a:pt x="1319" y="504"/>
                    </a:moveTo>
                    <a:cubicBezTo>
                      <a:pt x="1318" y="503"/>
                      <a:pt x="1317" y="503"/>
                      <a:pt x="1317" y="503"/>
                    </a:cubicBezTo>
                    <a:cubicBezTo>
                      <a:pt x="1317" y="503"/>
                      <a:pt x="1318" y="503"/>
                      <a:pt x="1319" y="504"/>
                    </a:cubicBezTo>
                    <a:close/>
                    <a:moveTo>
                      <a:pt x="1344" y="520"/>
                    </a:moveTo>
                    <a:cubicBezTo>
                      <a:pt x="1344" y="519"/>
                      <a:pt x="1343" y="519"/>
                      <a:pt x="1343" y="519"/>
                    </a:cubicBezTo>
                    <a:cubicBezTo>
                      <a:pt x="1343" y="519"/>
                      <a:pt x="1344" y="519"/>
                      <a:pt x="1344" y="520"/>
                    </a:cubicBezTo>
                    <a:close/>
                    <a:moveTo>
                      <a:pt x="1501" y="538"/>
                    </a:moveTo>
                    <a:cubicBezTo>
                      <a:pt x="1501" y="541"/>
                      <a:pt x="1501" y="544"/>
                      <a:pt x="1501" y="547"/>
                    </a:cubicBezTo>
                    <a:cubicBezTo>
                      <a:pt x="1501" y="544"/>
                      <a:pt x="1501" y="541"/>
                      <a:pt x="1501" y="538"/>
                    </a:cubicBezTo>
                    <a:close/>
                    <a:moveTo>
                      <a:pt x="1500" y="551"/>
                    </a:moveTo>
                    <a:cubicBezTo>
                      <a:pt x="1496" y="579"/>
                      <a:pt x="1479" y="598"/>
                      <a:pt x="1433" y="602"/>
                    </a:cubicBezTo>
                    <a:cubicBezTo>
                      <a:pt x="1432" y="602"/>
                      <a:pt x="1430" y="602"/>
                      <a:pt x="1429" y="602"/>
                    </a:cubicBezTo>
                    <a:cubicBezTo>
                      <a:pt x="1428" y="602"/>
                      <a:pt x="1428" y="602"/>
                      <a:pt x="1428" y="602"/>
                    </a:cubicBezTo>
                    <a:cubicBezTo>
                      <a:pt x="1430" y="602"/>
                      <a:pt x="1432" y="602"/>
                      <a:pt x="1433" y="602"/>
                    </a:cubicBezTo>
                    <a:cubicBezTo>
                      <a:pt x="1479" y="598"/>
                      <a:pt x="1496" y="579"/>
                      <a:pt x="1500" y="551"/>
                    </a:cubicBezTo>
                    <a:close/>
                    <a:moveTo>
                      <a:pt x="1480" y="494"/>
                    </a:moveTo>
                    <a:cubicBezTo>
                      <a:pt x="1485" y="494"/>
                      <a:pt x="1490" y="493"/>
                      <a:pt x="1496" y="493"/>
                    </a:cubicBezTo>
                    <a:cubicBezTo>
                      <a:pt x="1490" y="493"/>
                      <a:pt x="1485" y="494"/>
                      <a:pt x="1480" y="494"/>
                    </a:cubicBezTo>
                    <a:close/>
                    <a:moveTo>
                      <a:pt x="1467" y="495"/>
                    </a:moveTo>
                    <a:cubicBezTo>
                      <a:pt x="1469" y="495"/>
                      <a:pt x="1470" y="494"/>
                      <a:pt x="1472" y="494"/>
                    </a:cubicBezTo>
                    <a:cubicBezTo>
                      <a:pt x="1470" y="494"/>
                      <a:pt x="1469" y="495"/>
                      <a:pt x="1467" y="495"/>
                    </a:cubicBezTo>
                    <a:close/>
                    <a:moveTo>
                      <a:pt x="1473" y="494"/>
                    </a:moveTo>
                    <a:cubicBezTo>
                      <a:pt x="1475" y="494"/>
                      <a:pt x="1477" y="494"/>
                      <a:pt x="1479" y="494"/>
                    </a:cubicBezTo>
                    <a:cubicBezTo>
                      <a:pt x="1477" y="494"/>
                      <a:pt x="1475" y="494"/>
                      <a:pt x="1473" y="494"/>
                    </a:cubicBezTo>
                    <a:close/>
                    <a:moveTo>
                      <a:pt x="1462" y="494"/>
                    </a:moveTo>
                    <a:cubicBezTo>
                      <a:pt x="1463" y="494"/>
                      <a:pt x="1465" y="495"/>
                      <a:pt x="1466" y="495"/>
                    </a:cubicBezTo>
                    <a:cubicBezTo>
                      <a:pt x="1465" y="495"/>
                      <a:pt x="1463" y="494"/>
                      <a:pt x="1462" y="494"/>
                    </a:cubicBezTo>
                    <a:close/>
                    <a:moveTo>
                      <a:pt x="1442" y="488"/>
                    </a:moveTo>
                    <a:cubicBezTo>
                      <a:pt x="1443" y="488"/>
                      <a:pt x="1444" y="489"/>
                      <a:pt x="1445" y="489"/>
                    </a:cubicBezTo>
                    <a:cubicBezTo>
                      <a:pt x="1444" y="489"/>
                      <a:pt x="1443" y="488"/>
                      <a:pt x="1442" y="488"/>
                    </a:cubicBezTo>
                    <a:close/>
                    <a:moveTo>
                      <a:pt x="1445" y="490"/>
                    </a:moveTo>
                    <a:cubicBezTo>
                      <a:pt x="1446" y="490"/>
                      <a:pt x="1446" y="491"/>
                      <a:pt x="1447" y="491"/>
                    </a:cubicBezTo>
                    <a:cubicBezTo>
                      <a:pt x="1446" y="491"/>
                      <a:pt x="1446" y="490"/>
                      <a:pt x="1445" y="490"/>
                    </a:cubicBezTo>
                    <a:close/>
                    <a:moveTo>
                      <a:pt x="1448" y="491"/>
                    </a:moveTo>
                    <a:cubicBezTo>
                      <a:pt x="1449" y="492"/>
                      <a:pt x="1449" y="492"/>
                      <a:pt x="1450" y="492"/>
                    </a:cubicBezTo>
                    <a:cubicBezTo>
                      <a:pt x="1449" y="492"/>
                      <a:pt x="1449" y="492"/>
                      <a:pt x="1448" y="491"/>
                    </a:cubicBezTo>
                    <a:close/>
                    <a:moveTo>
                      <a:pt x="1451" y="493"/>
                    </a:moveTo>
                    <a:cubicBezTo>
                      <a:pt x="1452" y="493"/>
                      <a:pt x="1453" y="493"/>
                      <a:pt x="1454" y="493"/>
                    </a:cubicBezTo>
                    <a:cubicBezTo>
                      <a:pt x="1453" y="493"/>
                      <a:pt x="1452" y="493"/>
                      <a:pt x="1451" y="493"/>
                    </a:cubicBezTo>
                    <a:close/>
                    <a:moveTo>
                      <a:pt x="1454" y="494"/>
                    </a:moveTo>
                    <a:cubicBezTo>
                      <a:pt x="1455" y="494"/>
                      <a:pt x="1456" y="494"/>
                      <a:pt x="1457" y="494"/>
                    </a:cubicBezTo>
                    <a:cubicBezTo>
                      <a:pt x="1456" y="494"/>
                      <a:pt x="1455" y="494"/>
                      <a:pt x="1454" y="494"/>
                    </a:cubicBezTo>
                    <a:close/>
                    <a:moveTo>
                      <a:pt x="1458" y="494"/>
                    </a:moveTo>
                    <a:cubicBezTo>
                      <a:pt x="1459" y="494"/>
                      <a:pt x="1460" y="494"/>
                      <a:pt x="1461" y="494"/>
                    </a:cubicBezTo>
                    <a:cubicBezTo>
                      <a:pt x="1460" y="494"/>
                      <a:pt x="1459" y="494"/>
                      <a:pt x="1458" y="494"/>
                    </a:cubicBezTo>
                    <a:close/>
                    <a:moveTo>
                      <a:pt x="1433" y="465"/>
                    </a:moveTo>
                    <a:cubicBezTo>
                      <a:pt x="1433" y="466"/>
                      <a:pt x="1433" y="468"/>
                      <a:pt x="1434" y="469"/>
                    </a:cubicBezTo>
                    <a:cubicBezTo>
                      <a:pt x="1433" y="468"/>
                      <a:pt x="1433" y="466"/>
                      <a:pt x="1433" y="465"/>
                    </a:cubicBezTo>
                    <a:close/>
                    <a:moveTo>
                      <a:pt x="1434" y="470"/>
                    </a:moveTo>
                    <a:cubicBezTo>
                      <a:pt x="1434" y="471"/>
                      <a:pt x="1434" y="473"/>
                      <a:pt x="1435" y="474"/>
                    </a:cubicBezTo>
                    <a:cubicBezTo>
                      <a:pt x="1434" y="473"/>
                      <a:pt x="1434" y="471"/>
                      <a:pt x="1434" y="470"/>
                    </a:cubicBezTo>
                    <a:close/>
                    <a:moveTo>
                      <a:pt x="1435" y="475"/>
                    </a:moveTo>
                    <a:cubicBezTo>
                      <a:pt x="1435" y="476"/>
                      <a:pt x="1436" y="477"/>
                      <a:pt x="1436" y="478"/>
                    </a:cubicBezTo>
                    <a:cubicBezTo>
                      <a:pt x="1436" y="477"/>
                      <a:pt x="1435" y="476"/>
                      <a:pt x="1435" y="475"/>
                    </a:cubicBezTo>
                    <a:close/>
                    <a:moveTo>
                      <a:pt x="1437" y="479"/>
                    </a:moveTo>
                    <a:cubicBezTo>
                      <a:pt x="1437" y="480"/>
                      <a:pt x="1437" y="481"/>
                      <a:pt x="1438" y="482"/>
                    </a:cubicBezTo>
                    <a:cubicBezTo>
                      <a:pt x="1437" y="481"/>
                      <a:pt x="1437" y="480"/>
                      <a:pt x="1437" y="479"/>
                    </a:cubicBezTo>
                    <a:close/>
                    <a:moveTo>
                      <a:pt x="1438" y="482"/>
                    </a:moveTo>
                    <a:cubicBezTo>
                      <a:pt x="1439" y="483"/>
                      <a:pt x="1439" y="484"/>
                      <a:pt x="1440" y="485"/>
                    </a:cubicBezTo>
                    <a:cubicBezTo>
                      <a:pt x="1439" y="484"/>
                      <a:pt x="1439" y="483"/>
                      <a:pt x="1438" y="482"/>
                    </a:cubicBezTo>
                    <a:close/>
                    <a:moveTo>
                      <a:pt x="1440" y="485"/>
                    </a:moveTo>
                    <a:cubicBezTo>
                      <a:pt x="1441" y="486"/>
                      <a:pt x="1441" y="487"/>
                      <a:pt x="1442" y="487"/>
                    </a:cubicBezTo>
                    <a:cubicBezTo>
                      <a:pt x="1441" y="487"/>
                      <a:pt x="1441" y="486"/>
                      <a:pt x="1440" y="485"/>
                    </a:cubicBezTo>
                    <a:close/>
                    <a:moveTo>
                      <a:pt x="1430" y="444"/>
                    </a:moveTo>
                    <a:cubicBezTo>
                      <a:pt x="1430" y="446"/>
                      <a:pt x="1430" y="449"/>
                      <a:pt x="1431" y="451"/>
                    </a:cubicBezTo>
                    <a:cubicBezTo>
                      <a:pt x="1430" y="449"/>
                      <a:pt x="1430" y="446"/>
                      <a:pt x="1430" y="444"/>
                    </a:cubicBezTo>
                    <a:close/>
                    <a:moveTo>
                      <a:pt x="1431" y="452"/>
                    </a:moveTo>
                    <a:cubicBezTo>
                      <a:pt x="1431" y="454"/>
                      <a:pt x="1431" y="456"/>
                      <a:pt x="1432" y="458"/>
                    </a:cubicBezTo>
                    <a:cubicBezTo>
                      <a:pt x="1431" y="456"/>
                      <a:pt x="1431" y="454"/>
                      <a:pt x="1431" y="452"/>
                    </a:cubicBezTo>
                    <a:close/>
                    <a:moveTo>
                      <a:pt x="1432" y="458"/>
                    </a:moveTo>
                    <a:cubicBezTo>
                      <a:pt x="1432" y="460"/>
                      <a:pt x="1432" y="462"/>
                      <a:pt x="1432" y="464"/>
                    </a:cubicBezTo>
                    <a:cubicBezTo>
                      <a:pt x="1432" y="462"/>
                      <a:pt x="1432" y="460"/>
                      <a:pt x="1432" y="458"/>
                    </a:cubicBezTo>
                    <a:close/>
                    <a:moveTo>
                      <a:pt x="1426" y="602"/>
                    </a:moveTo>
                    <a:cubicBezTo>
                      <a:pt x="1425" y="602"/>
                      <a:pt x="1424" y="602"/>
                      <a:pt x="1423" y="602"/>
                    </a:cubicBezTo>
                    <a:cubicBezTo>
                      <a:pt x="1424" y="602"/>
                      <a:pt x="1425" y="602"/>
                      <a:pt x="1426" y="602"/>
                    </a:cubicBezTo>
                    <a:close/>
                    <a:moveTo>
                      <a:pt x="1420" y="601"/>
                    </a:moveTo>
                    <a:cubicBezTo>
                      <a:pt x="1419" y="601"/>
                      <a:pt x="1418" y="601"/>
                      <a:pt x="1417" y="601"/>
                    </a:cubicBezTo>
                    <a:cubicBezTo>
                      <a:pt x="1418" y="601"/>
                      <a:pt x="1419" y="601"/>
                      <a:pt x="1420" y="601"/>
                    </a:cubicBezTo>
                    <a:close/>
                    <a:moveTo>
                      <a:pt x="1415" y="600"/>
                    </a:moveTo>
                    <a:cubicBezTo>
                      <a:pt x="1414" y="600"/>
                      <a:pt x="1413" y="599"/>
                      <a:pt x="1412" y="599"/>
                    </a:cubicBezTo>
                    <a:cubicBezTo>
                      <a:pt x="1413" y="599"/>
                      <a:pt x="1414" y="600"/>
                      <a:pt x="1415" y="600"/>
                    </a:cubicBezTo>
                    <a:close/>
                    <a:moveTo>
                      <a:pt x="1411" y="598"/>
                    </a:moveTo>
                    <a:cubicBezTo>
                      <a:pt x="1410" y="598"/>
                      <a:pt x="1409" y="597"/>
                      <a:pt x="1408" y="597"/>
                    </a:cubicBezTo>
                    <a:cubicBezTo>
                      <a:pt x="1409" y="597"/>
                      <a:pt x="1410" y="598"/>
                      <a:pt x="1411" y="598"/>
                    </a:cubicBezTo>
                    <a:close/>
                    <a:moveTo>
                      <a:pt x="1406" y="596"/>
                    </a:moveTo>
                    <a:cubicBezTo>
                      <a:pt x="1405" y="595"/>
                      <a:pt x="1404" y="595"/>
                      <a:pt x="1403" y="594"/>
                    </a:cubicBezTo>
                    <a:cubicBezTo>
                      <a:pt x="1404" y="595"/>
                      <a:pt x="1405" y="595"/>
                      <a:pt x="1406" y="596"/>
                    </a:cubicBezTo>
                    <a:close/>
                    <a:moveTo>
                      <a:pt x="1402" y="593"/>
                    </a:moveTo>
                    <a:cubicBezTo>
                      <a:pt x="1400" y="592"/>
                      <a:pt x="1399" y="591"/>
                      <a:pt x="1397" y="590"/>
                    </a:cubicBezTo>
                    <a:cubicBezTo>
                      <a:pt x="1399" y="591"/>
                      <a:pt x="1400" y="592"/>
                      <a:pt x="1402" y="593"/>
                    </a:cubicBezTo>
                    <a:close/>
                    <a:moveTo>
                      <a:pt x="1397" y="590"/>
                    </a:moveTo>
                    <a:cubicBezTo>
                      <a:pt x="1396" y="589"/>
                      <a:pt x="1395" y="587"/>
                      <a:pt x="1393" y="586"/>
                    </a:cubicBezTo>
                    <a:cubicBezTo>
                      <a:pt x="1395" y="587"/>
                      <a:pt x="1396" y="589"/>
                      <a:pt x="1397" y="590"/>
                    </a:cubicBezTo>
                    <a:close/>
                    <a:moveTo>
                      <a:pt x="1392" y="585"/>
                    </a:moveTo>
                    <a:cubicBezTo>
                      <a:pt x="1391" y="584"/>
                      <a:pt x="1390" y="583"/>
                      <a:pt x="1390" y="582"/>
                    </a:cubicBezTo>
                    <a:cubicBezTo>
                      <a:pt x="1390" y="583"/>
                      <a:pt x="1391" y="584"/>
                      <a:pt x="1392" y="585"/>
                    </a:cubicBezTo>
                    <a:close/>
                    <a:moveTo>
                      <a:pt x="1388" y="581"/>
                    </a:moveTo>
                    <a:cubicBezTo>
                      <a:pt x="1387" y="580"/>
                      <a:pt x="1387" y="579"/>
                      <a:pt x="1386" y="578"/>
                    </a:cubicBezTo>
                    <a:cubicBezTo>
                      <a:pt x="1387" y="579"/>
                      <a:pt x="1387" y="580"/>
                      <a:pt x="1388" y="581"/>
                    </a:cubicBezTo>
                    <a:close/>
                    <a:moveTo>
                      <a:pt x="1384" y="576"/>
                    </a:moveTo>
                    <a:cubicBezTo>
                      <a:pt x="1384" y="575"/>
                      <a:pt x="1383" y="575"/>
                      <a:pt x="1382" y="574"/>
                    </a:cubicBezTo>
                    <a:cubicBezTo>
                      <a:pt x="1383" y="575"/>
                      <a:pt x="1384" y="575"/>
                      <a:pt x="1384" y="576"/>
                    </a:cubicBezTo>
                    <a:close/>
                    <a:moveTo>
                      <a:pt x="1381" y="572"/>
                    </a:moveTo>
                    <a:cubicBezTo>
                      <a:pt x="1380" y="571"/>
                      <a:pt x="1380" y="570"/>
                      <a:pt x="1379" y="569"/>
                    </a:cubicBezTo>
                    <a:cubicBezTo>
                      <a:pt x="1380" y="570"/>
                      <a:pt x="1380" y="571"/>
                      <a:pt x="1381" y="572"/>
                    </a:cubicBezTo>
                    <a:close/>
                    <a:moveTo>
                      <a:pt x="1377" y="567"/>
                    </a:moveTo>
                    <a:cubicBezTo>
                      <a:pt x="1377" y="566"/>
                      <a:pt x="1376" y="565"/>
                      <a:pt x="1375" y="564"/>
                    </a:cubicBezTo>
                    <a:cubicBezTo>
                      <a:pt x="1376" y="565"/>
                      <a:pt x="1377" y="566"/>
                      <a:pt x="1377" y="567"/>
                    </a:cubicBezTo>
                    <a:close/>
                    <a:moveTo>
                      <a:pt x="1374" y="562"/>
                    </a:moveTo>
                    <a:cubicBezTo>
                      <a:pt x="1373" y="561"/>
                      <a:pt x="1373" y="560"/>
                      <a:pt x="1372" y="559"/>
                    </a:cubicBezTo>
                    <a:cubicBezTo>
                      <a:pt x="1373" y="560"/>
                      <a:pt x="1373" y="561"/>
                      <a:pt x="1374" y="562"/>
                    </a:cubicBezTo>
                    <a:close/>
                    <a:moveTo>
                      <a:pt x="1371" y="557"/>
                    </a:moveTo>
                    <a:cubicBezTo>
                      <a:pt x="1370" y="556"/>
                      <a:pt x="1370" y="556"/>
                      <a:pt x="1369" y="555"/>
                    </a:cubicBezTo>
                    <a:cubicBezTo>
                      <a:pt x="1370" y="556"/>
                      <a:pt x="1370" y="556"/>
                      <a:pt x="1371" y="557"/>
                    </a:cubicBezTo>
                    <a:close/>
                    <a:moveTo>
                      <a:pt x="1361" y="542"/>
                    </a:moveTo>
                    <a:cubicBezTo>
                      <a:pt x="1361" y="542"/>
                      <a:pt x="1360" y="542"/>
                      <a:pt x="1360" y="541"/>
                    </a:cubicBezTo>
                    <a:cubicBezTo>
                      <a:pt x="1360" y="542"/>
                      <a:pt x="1361" y="542"/>
                      <a:pt x="1361" y="542"/>
                    </a:cubicBezTo>
                    <a:close/>
                    <a:moveTo>
                      <a:pt x="1358" y="538"/>
                    </a:moveTo>
                    <a:cubicBezTo>
                      <a:pt x="1357" y="537"/>
                      <a:pt x="1357" y="537"/>
                      <a:pt x="1357" y="536"/>
                    </a:cubicBezTo>
                    <a:cubicBezTo>
                      <a:pt x="1357" y="537"/>
                      <a:pt x="1357" y="537"/>
                      <a:pt x="1358" y="538"/>
                    </a:cubicBezTo>
                    <a:close/>
                    <a:moveTo>
                      <a:pt x="1355" y="533"/>
                    </a:moveTo>
                    <a:cubicBezTo>
                      <a:pt x="1354" y="532"/>
                      <a:pt x="1354" y="532"/>
                      <a:pt x="1353" y="531"/>
                    </a:cubicBezTo>
                    <a:cubicBezTo>
                      <a:pt x="1354" y="532"/>
                      <a:pt x="1354" y="532"/>
                      <a:pt x="1355" y="533"/>
                    </a:cubicBezTo>
                    <a:close/>
                    <a:moveTo>
                      <a:pt x="1351" y="528"/>
                    </a:moveTo>
                    <a:cubicBezTo>
                      <a:pt x="1351" y="528"/>
                      <a:pt x="1350" y="527"/>
                      <a:pt x="1350" y="527"/>
                    </a:cubicBezTo>
                    <a:cubicBezTo>
                      <a:pt x="1350" y="527"/>
                      <a:pt x="1351" y="528"/>
                      <a:pt x="1351" y="528"/>
                    </a:cubicBezTo>
                    <a:close/>
                    <a:moveTo>
                      <a:pt x="1348" y="524"/>
                    </a:moveTo>
                    <a:cubicBezTo>
                      <a:pt x="1347" y="524"/>
                      <a:pt x="1347" y="523"/>
                      <a:pt x="1346" y="522"/>
                    </a:cubicBezTo>
                    <a:cubicBezTo>
                      <a:pt x="1347" y="523"/>
                      <a:pt x="1347" y="524"/>
                      <a:pt x="1348" y="524"/>
                    </a:cubicBezTo>
                    <a:close/>
                    <a:moveTo>
                      <a:pt x="1444" y="442"/>
                    </a:moveTo>
                    <a:cubicBezTo>
                      <a:pt x="1443" y="442"/>
                      <a:pt x="1443" y="442"/>
                      <a:pt x="1443" y="442"/>
                    </a:cubicBezTo>
                    <a:lnTo>
                      <a:pt x="1444" y="442"/>
                    </a:lnTo>
                    <a:close/>
                    <a:moveTo>
                      <a:pt x="1440" y="442"/>
                    </a:moveTo>
                    <a:cubicBezTo>
                      <a:pt x="1439" y="442"/>
                      <a:pt x="1439" y="442"/>
                      <a:pt x="1438" y="442"/>
                    </a:cubicBezTo>
                    <a:cubicBezTo>
                      <a:pt x="1439" y="442"/>
                      <a:pt x="1439" y="442"/>
                      <a:pt x="1440" y="442"/>
                    </a:cubicBezTo>
                    <a:close/>
                    <a:moveTo>
                      <a:pt x="1435" y="443"/>
                    </a:moveTo>
                    <a:cubicBezTo>
                      <a:pt x="1435" y="443"/>
                      <a:pt x="1435" y="443"/>
                      <a:pt x="1434" y="443"/>
                    </a:cubicBezTo>
                    <a:cubicBezTo>
                      <a:pt x="1435" y="443"/>
                      <a:pt x="1435" y="443"/>
                      <a:pt x="1435" y="443"/>
                    </a:cubicBezTo>
                    <a:close/>
                    <a:moveTo>
                      <a:pt x="1462" y="445"/>
                    </a:moveTo>
                    <a:cubicBezTo>
                      <a:pt x="1461" y="445"/>
                      <a:pt x="1461" y="445"/>
                      <a:pt x="1461" y="445"/>
                    </a:cubicBezTo>
                    <a:lnTo>
                      <a:pt x="1462" y="445"/>
                    </a:lnTo>
                    <a:close/>
                    <a:moveTo>
                      <a:pt x="1458" y="444"/>
                    </a:moveTo>
                    <a:cubicBezTo>
                      <a:pt x="1457" y="444"/>
                      <a:pt x="1457" y="444"/>
                      <a:pt x="1456" y="443"/>
                    </a:cubicBezTo>
                    <a:cubicBezTo>
                      <a:pt x="1457" y="444"/>
                      <a:pt x="1457" y="444"/>
                      <a:pt x="1458" y="444"/>
                    </a:cubicBezTo>
                    <a:close/>
                    <a:moveTo>
                      <a:pt x="1453" y="443"/>
                    </a:moveTo>
                    <a:cubicBezTo>
                      <a:pt x="1453" y="443"/>
                      <a:pt x="1452" y="443"/>
                      <a:pt x="1452" y="443"/>
                    </a:cubicBezTo>
                    <a:cubicBezTo>
                      <a:pt x="1452" y="443"/>
                      <a:pt x="1453" y="443"/>
                      <a:pt x="1453" y="443"/>
                    </a:cubicBezTo>
                    <a:close/>
                    <a:moveTo>
                      <a:pt x="1449" y="442"/>
                    </a:moveTo>
                    <a:cubicBezTo>
                      <a:pt x="1449" y="442"/>
                      <a:pt x="1448" y="442"/>
                      <a:pt x="1448" y="442"/>
                    </a:cubicBezTo>
                    <a:cubicBezTo>
                      <a:pt x="1448" y="442"/>
                      <a:pt x="1449" y="442"/>
                      <a:pt x="1449" y="442"/>
                    </a:cubicBezTo>
                    <a:close/>
                    <a:moveTo>
                      <a:pt x="1498" y="462"/>
                    </a:moveTo>
                    <a:cubicBezTo>
                      <a:pt x="1497" y="461"/>
                      <a:pt x="1496" y="460"/>
                      <a:pt x="1494" y="460"/>
                    </a:cubicBezTo>
                    <a:cubicBezTo>
                      <a:pt x="1496" y="460"/>
                      <a:pt x="1497" y="461"/>
                      <a:pt x="1498" y="462"/>
                    </a:cubicBezTo>
                    <a:close/>
                    <a:moveTo>
                      <a:pt x="1492" y="458"/>
                    </a:moveTo>
                    <a:cubicBezTo>
                      <a:pt x="1491" y="458"/>
                      <a:pt x="1491" y="458"/>
                      <a:pt x="1490" y="457"/>
                    </a:cubicBezTo>
                    <a:cubicBezTo>
                      <a:pt x="1491" y="458"/>
                      <a:pt x="1491" y="458"/>
                      <a:pt x="1492" y="458"/>
                    </a:cubicBezTo>
                    <a:close/>
                    <a:moveTo>
                      <a:pt x="1488" y="456"/>
                    </a:moveTo>
                    <a:cubicBezTo>
                      <a:pt x="1487" y="456"/>
                      <a:pt x="1487" y="456"/>
                      <a:pt x="1486" y="455"/>
                    </a:cubicBezTo>
                    <a:cubicBezTo>
                      <a:pt x="1487" y="456"/>
                      <a:pt x="1487" y="456"/>
                      <a:pt x="1488" y="456"/>
                    </a:cubicBezTo>
                    <a:close/>
                    <a:moveTo>
                      <a:pt x="1483" y="454"/>
                    </a:moveTo>
                    <a:cubicBezTo>
                      <a:pt x="1483" y="454"/>
                      <a:pt x="1483" y="454"/>
                      <a:pt x="1483" y="454"/>
                    </a:cubicBezTo>
                    <a:close/>
                    <a:moveTo>
                      <a:pt x="1479" y="452"/>
                    </a:moveTo>
                    <a:cubicBezTo>
                      <a:pt x="1479" y="451"/>
                      <a:pt x="1478" y="451"/>
                      <a:pt x="1478" y="451"/>
                    </a:cubicBezTo>
                    <a:cubicBezTo>
                      <a:pt x="1478" y="451"/>
                      <a:pt x="1479" y="451"/>
                      <a:pt x="1479" y="452"/>
                    </a:cubicBezTo>
                    <a:close/>
                    <a:moveTo>
                      <a:pt x="1475" y="450"/>
                    </a:moveTo>
                    <a:cubicBezTo>
                      <a:pt x="1475" y="450"/>
                      <a:pt x="1474" y="449"/>
                      <a:pt x="1474" y="449"/>
                    </a:cubicBezTo>
                    <a:cubicBezTo>
                      <a:pt x="1474" y="449"/>
                      <a:pt x="1475" y="450"/>
                      <a:pt x="1475" y="450"/>
                    </a:cubicBezTo>
                    <a:close/>
                    <a:moveTo>
                      <a:pt x="1471" y="448"/>
                    </a:moveTo>
                    <a:cubicBezTo>
                      <a:pt x="1471" y="448"/>
                      <a:pt x="1470" y="448"/>
                      <a:pt x="1470" y="448"/>
                    </a:cubicBezTo>
                    <a:cubicBezTo>
                      <a:pt x="1470" y="448"/>
                      <a:pt x="1471" y="448"/>
                      <a:pt x="1471" y="448"/>
                    </a:cubicBezTo>
                    <a:close/>
                    <a:moveTo>
                      <a:pt x="1467" y="446"/>
                    </a:moveTo>
                    <a:cubicBezTo>
                      <a:pt x="1466" y="446"/>
                      <a:pt x="1466" y="446"/>
                      <a:pt x="1466" y="446"/>
                    </a:cubicBezTo>
                    <a:lnTo>
                      <a:pt x="1467" y="446"/>
                    </a:lnTo>
                    <a:close/>
                    <a:moveTo>
                      <a:pt x="624" y="249"/>
                    </a:moveTo>
                    <a:cubicBezTo>
                      <a:pt x="623" y="250"/>
                      <a:pt x="623" y="250"/>
                      <a:pt x="623" y="250"/>
                    </a:cubicBezTo>
                    <a:lnTo>
                      <a:pt x="624" y="249"/>
                    </a:lnTo>
                    <a:close/>
                    <a:moveTo>
                      <a:pt x="619" y="251"/>
                    </a:moveTo>
                    <a:cubicBezTo>
                      <a:pt x="619" y="252"/>
                      <a:pt x="619" y="252"/>
                      <a:pt x="619" y="252"/>
                    </a:cubicBezTo>
                    <a:lnTo>
                      <a:pt x="619" y="251"/>
                    </a:lnTo>
                    <a:close/>
                    <a:moveTo>
                      <a:pt x="615" y="253"/>
                    </a:moveTo>
                    <a:cubicBezTo>
                      <a:pt x="614" y="253"/>
                      <a:pt x="614" y="253"/>
                      <a:pt x="614" y="253"/>
                    </a:cubicBezTo>
                    <a:lnTo>
                      <a:pt x="615" y="253"/>
                    </a:lnTo>
                    <a:close/>
                    <a:moveTo>
                      <a:pt x="610" y="254"/>
                    </a:moveTo>
                    <a:cubicBezTo>
                      <a:pt x="609" y="255"/>
                      <a:pt x="609" y="255"/>
                      <a:pt x="609" y="255"/>
                    </a:cubicBezTo>
                    <a:lnTo>
                      <a:pt x="610" y="254"/>
                    </a:lnTo>
                    <a:close/>
                    <a:moveTo>
                      <a:pt x="605" y="256"/>
                    </a:moveTo>
                    <a:cubicBezTo>
                      <a:pt x="604" y="256"/>
                      <a:pt x="604" y="256"/>
                      <a:pt x="604" y="256"/>
                    </a:cubicBezTo>
                    <a:lnTo>
                      <a:pt x="605" y="256"/>
                    </a:lnTo>
                    <a:close/>
                    <a:moveTo>
                      <a:pt x="599" y="256"/>
                    </a:moveTo>
                    <a:cubicBezTo>
                      <a:pt x="598" y="256"/>
                      <a:pt x="598" y="256"/>
                      <a:pt x="598" y="256"/>
                    </a:cubicBezTo>
                    <a:lnTo>
                      <a:pt x="599" y="256"/>
                    </a:lnTo>
                    <a:close/>
                    <a:moveTo>
                      <a:pt x="594" y="257"/>
                    </a:moveTo>
                    <a:cubicBezTo>
                      <a:pt x="593" y="257"/>
                      <a:pt x="593" y="257"/>
                      <a:pt x="593" y="257"/>
                    </a:cubicBezTo>
                    <a:lnTo>
                      <a:pt x="594" y="257"/>
                    </a:lnTo>
                    <a:close/>
                    <a:moveTo>
                      <a:pt x="588" y="257"/>
                    </a:moveTo>
                    <a:cubicBezTo>
                      <a:pt x="588" y="257"/>
                      <a:pt x="588" y="257"/>
                      <a:pt x="588" y="257"/>
                    </a:cubicBezTo>
                    <a:cubicBezTo>
                      <a:pt x="587" y="257"/>
                      <a:pt x="587" y="257"/>
                      <a:pt x="587" y="257"/>
                    </a:cubicBezTo>
                    <a:cubicBezTo>
                      <a:pt x="587" y="257"/>
                      <a:pt x="588" y="257"/>
                      <a:pt x="588" y="257"/>
                    </a:cubicBezTo>
                    <a:close/>
                    <a:moveTo>
                      <a:pt x="584" y="257"/>
                    </a:moveTo>
                    <a:cubicBezTo>
                      <a:pt x="584" y="257"/>
                      <a:pt x="583" y="257"/>
                      <a:pt x="583" y="257"/>
                    </a:cubicBezTo>
                    <a:cubicBezTo>
                      <a:pt x="583" y="257"/>
                      <a:pt x="584" y="257"/>
                      <a:pt x="584" y="257"/>
                    </a:cubicBezTo>
                    <a:close/>
                    <a:moveTo>
                      <a:pt x="579" y="257"/>
                    </a:moveTo>
                    <a:cubicBezTo>
                      <a:pt x="578" y="257"/>
                      <a:pt x="578" y="257"/>
                      <a:pt x="578" y="257"/>
                    </a:cubicBezTo>
                    <a:lnTo>
                      <a:pt x="579" y="257"/>
                    </a:lnTo>
                    <a:close/>
                    <a:moveTo>
                      <a:pt x="574" y="256"/>
                    </a:moveTo>
                    <a:cubicBezTo>
                      <a:pt x="573" y="256"/>
                      <a:pt x="573" y="256"/>
                      <a:pt x="573" y="256"/>
                    </a:cubicBezTo>
                    <a:lnTo>
                      <a:pt x="574" y="256"/>
                    </a:lnTo>
                    <a:close/>
                    <a:moveTo>
                      <a:pt x="570" y="256"/>
                    </a:moveTo>
                    <a:cubicBezTo>
                      <a:pt x="570" y="256"/>
                      <a:pt x="569" y="255"/>
                      <a:pt x="569" y="255"/>
                    </a:cubicBezTo>
                    <a:cubicBezTo>
                      <a:pt x="569" y="255"/>
                      <a:pt x="570" y="256"/>
                      <a:pt x="570" y="256"/>
                    </a:cubicBezTo>
                    <a:close/>
                    <a:moveTo>
                      <a:pt x="566" y="255"/>
                    </a:moveTo>
                    <a:cubicBezTo>
                      <a:pt x="565" y="255"/>
                      <a:pt x="565" y="255"/>
                      <a:pt x="564" y="255"/>
                    </a:cubicBezTo>
                    <a:cubicBezTo>
                      <a:pt x="565" y="255"/>
                      <a:pt x="565" y="255"/>
                      <a:pt x="566" y="255"/>
                    </a:cubicBezTo>
                    <a:close/>
                    <a:moveTo>
                      <a:pt x="562" y="254"/>
                    </a:moveTo>
                    <a:cubicBezTo>
                      <a:pt x="561" y="254"/>
                      <a:pt x="561" y="254"/>
                      <a:pt x="560" y="254"/>
                    </a:cubicBezTo>
                    <a:cubicBezTo>
                      <a:pt x="561" y="254"/>
                      <a:pt x="561" y="254"/>
                      <a:pt x="562" y="254"/>
                    </a:cubicBezTo>
                    <a:close/>
                    <a:moveTo>
                      <a:pt x="556" y="253"/>
                    </a:moveTo>
                    <a:cubicBezTo>
                      <a:pt x="556" y="253"/>
                      <a:pt x="556" y="253"/>
                      <a:pt x="556" y="253"/>
                    </a:cubicBezTo>
                    <a:close/>
                    <a:moveTo>
                      <a:pt x="553" y="252"/>
                    </a:moveTo>
                    <a:cubicBezTo>
                      <a:pt x="552" y="251"/>
                      <a:pt x="552" y="251"/>
                      <a:pt x="551" y="251"/>
                    </a:cubicBezTo>
                    <a:cubicBezTo>
                      <a:pt x="552" y="251"/>
                      <a:pt x="552" y="251"/>
                      <a:pt x="553" y="252"/>
                    </a:cubicBezTo>
                    <a:close/>
                    <a:moveTo>
                      <a:pt x="549" y="250"/>
                    </a:moveTo>
                    <a:cubicBezTo>
                      <a:pt x="548" y="250"/>
                      <a:pt x="548" y="250"/>
                      <a:pt x="548" y="250"/>
                    </a:cubicBezTo>
                    <a:cubicBezTo>
                      <a:pt x="548" y="250"/>
                      <a:pt x="548" y="250"/>
                      <a:pt x="549" y="250"/>
                    </a:cubicBezTo>
                    <a:close/>
                    <a:moveTo>
                      <a:pt x="545" y="249"/>
                    </a:moveTo>
                    <a:cubicBezTo>
                      <a:pt x="545" y="249"/>
                      <a:pt x="544" y="248"/>
                      <a:pt x="544" y="248"/>
                    </a:cubicBezTo>
                    <a:cubicBezTo>
                      <a:pt x="544" y="248"/>
                      <a:pt x="545" y="249"/>
                      <a:pt x="545" y="249"/>
                    </a:cubicBezTo>
                    <a:close/>
                    <a:moveTo>
                      <a:pt x="541" y="247"/>
                    </a:moveTo>
                    <a:cubicBezTo>
                      <a:pt x="541" y="247"/>
                      <a:pt x="541" y="247"/>
                      <a:pt x="541" y="247"/>
                    </a:cubicBezTo>
                    <a:close/>
                    <a:moveTo>
                      <a:pt x="538" y="245"/>
                    </a:moveTo>
                    <a:cubicBezTo>
                      <a:pt x="537" y="244"/>
                      <a:pt x="537" y="244"/>
                      <a:pt x="537" y="244"/>
                    </a:cubicBezTo>
                    <a:lnTo>
                      <a:pt x="538" y="245"/>
                    </a:lnTo>
                    <a:close/>
                    <a:moveTo>
                      <a:pt x="535" y="243"/>
                    </a:moveTo>
                    <a:cubicBezTo>
                      <a:pt x="534" y="242"/>
                      <a:pt x="534" y="242"/>
                      <a:pt x="534" y="242"/>
                    </a:cubicBezTo>
                    <a:lnTo>
                      <a:pt x="535" y="243"/>
                    </a:lnTo>
                    <a:close/>
                    <a:moveTo>
                      <a:pt x="532" y="241"/>
                    </a:moveTo>
                    <a:cubicBezTo>
                      <a:pt x="531" y="240"/>
                      <a:pt x="531" y="240"/>
                      <a:pt x="531" y="240"/>
                    </a:cubicBezTo>
                    <a:lnTo>
                      <a:pt x="532" y="241"/>
                    </a:lnTo>
                    <a:close/>
                    <a:moveTo>
                      <a:pt x="529" y="239"/>
                    </a:moveTo>
                    <a:cubicBezTo>
                      <a:pt x="529" y="238"/>
                      <a:pt x="529" y="238"/>
                      <a:pt x="529" y="238"/>
                    </a:cubicBezTo>
                    <a:lnTo>
                      <a:pt x="529" y="239"/>
                    </a:lnTo>
                    <a:close/>
                    <a:moveTo>
                      <a:pt x="546" y="1340"/>
                    </a:moveTo>
                    <a:cubicBezTo>
                      <a:pt x="551" y="1321"/>
                      <a:pt x="542" y="1294"/>
                      <a:pt x="542" y="1273"/>
                    </a:cubicBezTo>
                    <a:cubicBezTo>
                      <a:pt x="542" y="1294"/>
                      <a:pt x="551" y="1321"/>
                      <a:pt x="546" y="1340"/>
                    </a:cubicBezTo>
                    <a:close/>
                    <a:moveTo>
                      <a:pt x="16" y="795"/>
                    </a:moveTo>
                    <a:cubicBezTo>
                      <a:pt x="16" y="795"/>
                      <a:pt x="16" y="795"/>
                      <a:pt x="16" y="795"/>
                    </a:cubicBezTo>
                    <a:cubicBezTo>
                      <a:pt x="17" y="795"/>
                      <a:pt x="17" y="795"/>
                      <a:pt x="18" y="794"/>
                    </a:cubicBezTo>
                    <a:cubicBezTo>
                      <a:pt x="17" y="795"/>
                      <a:pt x="17" y="795"/>
                      <a:pt x="16" y="795"/>
                    </a:cubicBezTo>
                    <a:close/>
                    <a:moveTo>
                      <a:pt x="30" y="790"/>
                    </a:moveTo>
                    <a:cubicBezTo>
                      <a:pt x="29" y="790"/>
                      <a:pt x="28" y="791"/>
                      <a:pt x="27" y="791"/>
                    </a:cubicBezTo>
                    <a:cubicBezTo>
                      <a:pt x="28" y="791"/>
                      <a:pt x="29" y="790"/>
                      <a:pt x="30" y="790"/>
                    </a:cubicBezTo>
                    <a:close/>
                    <a:moveTo>
                      <a:pt x="26" y="792"/>
                    </a:moveTo>
                    <a:cubicBezTo>
                      <a:pt x="26" y="792"/>
                      <a:pt x="25" y="792"/>
                      <a:pt x="24" y="793"/>
                    </a:cubicBezTo>
                    <a:cubicBezTo>
                      <a:pt x="25" y="792"/>
                      <a:pt x="26" y="792"/>
                      <a:pt x="26" y="792"/>
                    </a:cubicBezTo>
                    <a:close/>
                    <a:moveTo>
                      <a:pt x="24" y="793"/>
                    </a:moveTo>
                    <a:cubicBezTo>
                      <a:pt x="23" y="793"/>
                      <a:pt x="22" y="793"/>
                      <a:pt x="22" y="794"/>
                    </a:cubicBezTo>
                    <a:cubicBezTo>
                      <a:pt x="22" y="793"/>
                      <a:pt x="23" y="793"/>
                      <a:pt x="24" y="793"/>
                    </a:cubicBezTo>
                    <a:close/>
                    <a:moveTo>
                      <a:pt x="21" y="794"/>
                    </a:moveTo>
                    <a:cubicBezTo>
                      <a:pt x="20" y="794"/>
                      <a:pt x="19" y="794"/>
                      <a:pt x="18" y="794"/>
                    </a:cubicBezTo>
                    <a:cubicBezTo>
                      <a:pt x="19" y="794"/>
                      <a:pt x="20" y="794"/>
                      <a:pt x="21" y="794"/>
                    </a:cubicBezTo>
                    <a:close/>
                    <a:moveTo>
                      <a:pt x="33" y="788"/>
                    </a:moveTo>
                    <a:cubicBezTo>
                      <a:pt x="32" y="789"/>
                      <a:pt x="31" y="789"/>
                      <a:pt x="30" y="790"/>
                    </a:cubicBezTo>
                    <a:cubicBezTo>
                      <a:pt x="31" y="789"/>
                      <a:pt x="32" y="789"/>
                      <a:pt x="33" y="788"/>
                    </a:cubicBezTo>
                    <a:close/>
                    <a:moveTo>
                      <a:pt x="52" y="780"/>
                    </a:moveTo>
                    <a:cubicBezTo>
                      <a:pt x="52" y="780"/>
                      <a:pt x="52" y="780"/>
                      <a:pt x="52" y="780"/>
                    </a:cubicBezTo>
                    <a:close/>
                    <a:moveTo>
                      <a:pt x="49" y="781"/>
                    </a:moveTo>
                    <a:cubicBezTo>
                      <a:pt x="48" y="781"/>
                      <a:pt x="48" y="781"/>
                      <a:pt x="48" y="781"/>
                    </a:cubicBezTo>
                    <a:lnTo>
                      <a:pt x="49" y="781"/>
                    </a:lnTo>
                    <a:close/>
                    <a:moveTo>
                      <a:pt x="46" y="782"/>
                    </a:moveTo>
                    <a:cubicBezTo>
                      <a:pt x="45" y="782"/>
                      <a:pt x="45" y="782"/>
                      <a:pt x="45" y="782"/>
                    </a:cubicBezTo>
                    <a:lnTo>
                      <a:pt x="46" y="782"/>
                    </a:lnTo>
                    <a:close/>
                    <a:moveTo>
                      <a:pt x="42" y="783"/>
                    </a:moveTo>
                    <a:cubicBezTo>
                      <a:pt x="42" y="783"/>
                      <a:pt x="42" y="783"/>
                      <a:pt x="42" y="783"/>
                    </a:cubicBezTo>
                    <a:close/>
                    <a:moveTo>
                      <a:pt x="39" y="785"/>
                    </a:moveTo>
                    <a:cubicBezTo>
                      <a:pt x="38" y="785"/>
                      <a:pt x="38" y="785"/>
                      <a:pt x="38" y="785"/>
                    </a:cubicBezTo>
                    <a:lnTo>
                      <a:pt x="39" y="785"/>
                    </a:lnTo>
                    <a:close/>
                    <a:moveTo>
                      <a:pt x="36" y="786"/>
                    </a:moveTo>
                    <a:cubicBezTo>
                      <a:pt x="36" y="787"/>
                      <a:pt x="35" y="787"/>
                      <a:pt x="35" y="787"/>
                    </a:cubicBezTo>
                    <a:cubicBezTo>
                      <a:pt x="35" y="787"/>
                      <a:pt x="36" y="787"/>
                      <a:pt x="36" y="786"/>
                    </a:cubicBezTo>
                    <a:close/>
                    <a:moveTo>
                      <a:pt x="56" y="780"/>
                    </a:moveTo>
                    <a:cubicBezTo>
                      <a:pt x="55" y="780"/>
                      <a:pt x="55" y="780"/>
                      <a:pt x="55" y="780"/>
                    </a:cubicBezTo>
                    <a:lnTo>
                      <a:pt x="56" y="780"/>
                    </a:lnTo>
                    <a:close/>
                    <a:moveTo>
                      <a:pt x="60" y="780"/>
                    </a:moveTo>
                    <a:cubicBezTo>
                      <a:pt x="59" y="780"/>
                      <a:pt x="59" y="780"/>
                      <a:pt x="59" y="780"/>
                    </a:cubicBezTo>
                    <a:lnTo>
                      <a:pt x="60" y="780"/>
                    </a:lnTo>
                    <a:close/>
                    <a:moveTo>
                      <a:pt x="77" y="792"/>
                    </a:moveTo>
                    <a:cubicBezTo>
                      <a:pt x="76" y="790"/>
                      <a:pt x="75" y="789"/>
                      <a:pt x="74" y="788"/>
                    </a:cubicBezTo>
                    <a:cubicBezTo>
                      <a:pt x="75" y="789"/>
                      <a:pt x="76" y="790"/>
                      <a:pt x="77" y="792"/>
                    </a:cubicBezTo>
                    <a:close/>
                    <a:moveTo>
                      <a:pt x="87" y="806"/>
                    </a:moveTo>
                    <a:cubicBezTo>
                      <a:pt x="88" y="808"/>
                      <a:pt x="89" y="810"/>
                      <a:pt x="90" y="812"/>
                    </a:cubicBezTo>
                    <a:cubicBezTo>
                      <a:pt x="99" y="827"/>
                      <a:pt x="107" y="845"/>
                      <a:pt x="120" y="853"/>
                    </a:cubicBezTo>
                    <a:cubicBezTo>
                      <a:pt x="120" y="854"/>
                      <a:pt x="120" y="854"/>
                      <a:pt x="120" y="854"/>
                    </a:cubicBezTo>
                    <a:cubicBezTo>
                      <a:pt x="120" y="853"/>
                      <a:pt x="120" y="853"/>
                      <a:pt x="120" y="853"/>
                    </a:cubicBezTo>
                    <a:cubicBezTo>
                      <a:pt x="107" y="845"/>
                      <a:pt x="99" y="828"/>
                      <a:pt x="90" y="812"/>
                    </a:cubicBezTo>
                    <a:cubicBezTo>
                      <a:pt x="89" y="810"/>
                      <a:pt x="88" y="808"/>
                      <a:pt x="87" y="806"/>
                    </a:cubicBezTo>
                    <a:cubicBezTo>
                      <a:pt x="86" y="804"/>
                      <a:pt x="85" y="803"/>
                      <a:pt x="84" y="801"/>
                    </a:cubicBezTo>
                    <a:cubicBezTo>
                      <a:pt x="85" y="803"/>
                      <a:pt x="86" y="804"/>
                      <a:pt x="87" y="806"/>
                    </a:cubicBezTo>
                    <a:close/>
                    <a:moveTo>
                      <a:pt x="359" y="1262"/>
                    </a:moveTo>
                    <a:cubicBezTo>
                      <a:pt x="370" y="1289"/>
                      <a:pt x="389" y="1308"/>
                      <a:pt x="402" y="1332"/>
                    </a:cubicBezTo>
                    <a:cubicBezTo>
                      <a:pt x="389" y="1308"/>
                      <a:pt x="370" y="1289"/>
                      <a:pt x="359" y="1262"/>
                    </a:cubicBezTo>
                    <a:cubicBezTo>
                      <a:pt x="349" y="1237"/>
                      <a:pt x="348" y="1211"/>
                      <a:pt x="347" y="1184"/>
                    </a:cubicBezTo>
                    <a:cubicBezTo>
                      <a:pt x="348" y="1211"/>
                      <a:pt x="349" y="1237"/>
                      <a:pt x="359" y="1262"/>
                    </a:cubicBezTo>
                    <a:close/>
                    <a:moveTo>
                      <a:pt x="571" y="1538"/>
                    </a:moveTo>
                    <a:cubicBezTo>
                      <a:pt x="570" y="1539"/>
                      <a:pt x="568" y="1539"/>
                      <a:pt x="566" y="1539"/>
                    </a:cubicBezTo>
                    <a:cubicBezTo>
                      <a:pt x="568" y="1539"/>
                      <a:pt x="570" y="1539"/>
                      <a:pt x="571" y="1538"/>
                    </a:cubicBezTo>
                    <a:close/>
                    <a:moveTo>
                      <a:pt x="565" y="1539"/>
                    </a:moveTo>
                    <a:cubicBezTo>
                      <a:pt x="564" y="1540"/>
                      <a:pt x="562" y="1540"/>
                      <a:pt x="561" y="1540"/>
                    </a:cubicBezTo>
                    <a:cubicBezTo>
                      <a:pt x="562" y="1540"/>
                      <a:pt x="564" y="1540"/>
                      <a:pt x="565" y="1539"/>
                    </a:cubicBezTo>
                    <a:close/>
                    <a:moveTo>
                      <a:pt x="559" y="1541"/>
                    </a:moveTo>
                    <a:cubicBezTo>
                      <a:pt x="558" y="1541"/>
                      <a:pt x="558" y="1541"/>
                      <a:pt x="557" y="1541"/>
                    </a:cubicBezTo>
                    <a:cubicBezTo>
                      <a:pt x="558" y="1541"/>
                      <a:pt x="558" y="1541"/>
                      <a:pt x="559" y="1541"/>
                    </a:cubicBezTo>
                    <a:close/>
                    <a:moveTo>
                      <a:pt x="552" y="1542"/>
                    </a:moveTo>
                    <a:cubicBezTo>
                      <a:pt x="552" y="1542"/>
                      <a:pt x="552" y="1542"/>
                      <a:pt x="552" y="1542"/>
                    </a:cubicBezTo>
                    <a:close/>
                    <a:moveTo>
                      <a:pt x="548" y="1542"/>
                    </a:moveTo>
                    <a:cubicBezTo>
                      <a:pt x="548" y="1542"/>
                      <a:pt x="548" y="1542"/>
                      <a:pt x="548" y="1542"/>
                    </a:cubicBezTo>
                    <a:close/>
                    <a:moveTo>
                      <a:pt x="545" y="1543"/>
                    </a:moveTo>
                    <a:cubicBezTo>
                      <a:pt x="544" y="1543"/>
                      <a:pt x="544" y="1543"/>
                      <a:pt x="544" y="1543"/>
                    </a:cubicBezTo>
                    <a:lnTo>
                      <a:pt x="545" y="1543"/>
                    </a:lnTo>
                    <a:close/>
                    <a:moveTo>
                      <a:pt x="541" y="1543"/>
                    </a:moveTo>
                    <a:cubicBezTo>
                      <a:pt x="541" y="1543"/>
                      <a:pt x="541" y="1543"/>
                      <a:pt x="541" y="1543"/>
                    </a:cubicBezTo>
                    <a:close/>
                    <a:moveTo>
                      <a:pt x="538" y="1543"/>
                    </a:moveTo>
                    <a:cubicBezTo>
                      <a:pt x="538" y="1543"/>
                      <a:pt x="538" y="1543"/>
                      <a:pt x="538" y="1543"/>
                    </a:cubicBezTo>
                    <a:cubicBezTo>
                      <a:pt x="538" y="1543"/>
                      <a:pt x="538" y="1543"/>
                      <a:pt x="538" y="1543"/>
                    </a:cubicBezTo>
                    <a:close/>
                    <a:moveTo>
                      <a:pt x="536" y="1543"/>
                    </a:moveTo>
                    <a:cubicBezTo>
                      <a:pt x="536" y="1543"/>
                      <a:pt x="536" y="1543"/>
                      <a:pt x="536" y="1543"/>
                    </a:cubicBezTo>
                    <a:close/>
                    <a:moveTo>
                      <a:pt x="534" y="1543"/>
                    </a:moveTo>
                    <a:cubicBezTo>
                      <a:pt x="533" y="1543"/>
                      <a:pt x="533" y="1543"/>
                      <a:pt x="533" y="1543"/>
                    </a:cubicBezTo>
                    <a:lnTo>
                      <a:pt x="534" y="1543"/>
                    </a:lnTo>
                    <a:close/>
                    <a:moveTo>
                      <a:pt x="532" y="1543"/>
                    </a:moveTo>
                    <a:cubicBezTo>
                      <a:pt x="531" y="1543"/>
                      <a:pt x="531" y="1543"/>
                      <a:pt x="531" y="1543"/>
                    </a:cubicBezTo>
                    <a:lnTo>
                      <a:pt x="532" y="1543"/>
                    </a:lnTo>
                    <a:close/>
                    <a:moveTo>
                      <a:pt x="530" y="1542"/>
                    </a:moveTo>
                    <a:cubicBezTo>
                      <a:pt x="530" y="1542"/>
                      <a:pt x="530" y="1542"/>
                      <a:pt x="530" y="1542"/>
                    </a:cubicBezTo>
                    <a:close/>
                    <a:moveTo>
                      <a:pt x="528" y="1542"/>
                    </a:moveTo>
                    <a:cubicBezTo>
                      <a:pt x="528" y="1541"/>
                      <a:pt x="528" y="1541"/>
                      <a:pt x="528" y="1541"/>
                    </a:cubicBezTo>
                    <a:lnTo>
                      <a:pt x="528" y="1542"/>
                    </a:lnTo>
                    <a:close/>
                    <a:moveTo>
                      <a:pt x="524" y="1539"/>
                    </a:moveTo>
                    <a:cubicBezTo>
                      <a:pt x="524" y="1539"/>
                      <a:pt x="524" y="1539"/>
                      <a:pt x="524" y="1539"/>
                    </a:cubicBezTo>
                    <a:close/>
                    <a:moveTo>
                      <a:pt x="523" y="1538"/>
                    </a:moveTo>
                    <a:cubicBezTo>
                      <a:pt x="522" y="1538"/>
                      <a:pt x="522" y="1538"/>
                      <a:pt x="522" y="1538"/>
                    </a:cubicBezTo>
                    <a:lnTo>
                      <a:pt x="523" y="1538"/>
                    </a:lnTo>
                    <a:close/>
                    <a:moveTo>
                      <a:pt x="521" y="1537"/>
                    </a:moveTo>
                    <a:cubicBezTo>
                      <a:pt x="520" y="1536"/>
                      <a:pt x="520" y="1536"/>
                      <a:pt x="520" y="1536"/>
                    </a:cubicBezTo>
                    <a:lnTo>
                      <a:pt x="521" y="1537"/>
                    </a:lnTo>
                    <a:close/>
                    <a:moveTo>
                      <a:pt x="519" y="1535"/>
                    </a:moveTo>
                    <a:cubicBezTo>
                      <a:pt x="518" y="1535"/>
                      <a:pt x="518" y="1535"/>
                      <a:pt x="518" y="1535"/>
                    </a:cubicBezTo>
                    <a:lnTo>
                      <a:pt x="519" y="1535"/>
                    </a:lnTo>
                    <a:close/>
                    <a:moveTo>
                      <a:pt x="515" y="1530"/>
                    </a:moveTo>
                    <a:cubicBezTo>
                      <a:pt x="514" y="1530"/>
                      <a:pt x="514" y="1530"/>
                      <a:pt x="514" y="1530"/>
                    </a:cubicBezTo>
                    <a:lnTo>
                      <a:pt x="515" y="1530"/>
                    </a:lnTo>
                    <a:close/>
                    <a:moveTo>
                      <a:pt x="513" y="1528"/>
                    </a:moveTo>
                    <a:cubicBezTo>
                      <a:pt x="512" y="1527"/>
                      <a:pt x="512" y="1527"/>
                      <a:pt x="512" y="1527"/>
                    </a:cubicBezTo>
                    <a:lnTo>
                      <a:pt x="513" y="1528"/>
                    </a:lnTo>
                    <a:close/>
                    <a:moveTo>
                      <a:pt x="511" y="1525"/>
                    </a:moveTo>
                    <a:cubicBezTo>
                      <a:pt x="510" y="1524"/>
                      <a:pt x="510" y="1524"/>
                      <a:pt x="510" y="1524"/>
                    </a:cubicBezTo>
                    <a:lnTo>
                      <a:pt x="511" y="1525"/>
                    </a:lnTo>
                    <a:close/>
                    <a:moveTo>
                      <a:pt x="508" y="1522"/>
                    </a:moveTo>
                    <a:cubicBezTo>
                      <a:pt x="508" y="1521"/>
                      <a:pt x="508" y="1521"/>
                      <a:pt x="508" y="1521"/>
                    </a:cubicBezTo>
                    <a:lnTo>
                      <a:pt x="508" y="1522"/>
                    </a:lnTo>
                    <a:close/>
                    <a:moveTo>
                      <a:pt x="555" y="919"/>
                    </a:moveTo>
                    <a:cubicBezTo>
                      <a:pt x="552" y="913"/>
                      <a:pt x="550" y="906"/>
                      <a:pt x="549" y="899"/>
                    </a:cubicBezTo>
                    <a:cubicBezTo>
                      <a:pt x="550" y="906"/>
                      <a:pt x="552" y="913"/>
                      <a:pt x="555" y="919"/>
                    </a:cubicBezTo>
                    <a:cubicBezTo>
                      <a:pt x="563" y="938"/>
                      <a:pt x="569" y="937"/>
                      <a:pt x="583" y="939"/>
                    </a:cubicBezTo>
                    <a:cubicBezTo>
                      <a:pt x="569" y="937"/>
                      <a:pt x="563" y="938"/>
                      <a:pt x="555" y="919"/>
                    </a:cubicBezTo>
                    <a:close/>
                    <a:moveTo>
                      <a:pt x="439" y="1428"/>
                    </a:moveTo>
                    <a:cubicBezTo>
                      <a:pt x="422" y="1405"/>
                      <a:pt x="418" y="1388"/>
                      <a:pt x="411" y="1358"/>
                    </a:cubicBezTo>
                    <a:cubicBezTo>
                      <a:pt x="418" y="1388"/>
                      <a:pt x="422" y="1405"/>
                      <a:pt x="439" y="1428"/>
                    </a:cubicBezTo>
                    <a:close/>
                    <a:moveTo>
                      <a:pt x="383" y="798"/>
                    </a:moveTo>
                    <a:cubicBezTo>
                      <a:pt x="396" y="803"/>
                      <a:pt x="409" y="808"/>
                      <a:pt x="421" y="812"/>
                    </a:cubicBezTo>
                    <a:cubicBezTo>
                      <a:pt x="409" y="808"/>
                      <a:pt x="396" y="803"/>
                      <a:pt x="383" y="798"/>
                    </a:cubicBezTo>
                    <a:close/>
                    <a:moveTo>
                      <a:pt x="312" y="791"/>
                    </a:moveTo>
                    <a:cubicBezTo>
                      <a:pt x="313" y="791"/>
                      <a:pt x="314" y="791"/>
                      <a:pt x="315" y="791"/>
                    </a:cubicBezTo>
                    <a:cubicBezTo>
                      <a:pt x="314" y="791"/>
                      <a:pt x="313" y="791"/>
                      <a:pt x="312" y="791"/>
                    </a:cubicBezTo>
                    <a:close/>
                    <a:moveTo>
                      <a:pt x="318" y="790"/>
                    </a:moveTo>
                    <a:cubicBezTo>
                      <a:pt x="319" y="790"/>
                      <a:pt x="320" y="790"/>
                      <a:pt x="321" y="790"/>
                    </a:cubicBezTo>
                    <a:cubicBezTo>
                      <a:pt x="320" y="790"/>
                      <a:pt x="319" y="790"/>
                      <a:pt x="318" y="790"/>
                    </a:cubicBezTo>
                    <a:close/>
                    <a:moveTo>
                      <a:pt x="324" y="790"/>
                    </a:moveTo>
                    <a:cubicBezTo>
                      <a:pt x="325" y="789"/>
                      <a:pt x="327" y="789"/>
                      <a:pt x="328" y="789"/>
                    </a:cubicBezTo>
                    <a:cubicBezTo>
                      <a:pt x="327" y="789"/>
                      <a:pt x="325" y="789"/>
                      <a:pt x="324" y="790"/>
                    </a:cubicBezTo>
                    <a:close/>
                    <a:moveTo>
                      <a:pt x="331" y="789"/>
                    </a:moveTo>
                    <a:cubicBezTo>
                      <a:pt x="332" y="789"/>
                      <a:pt x="333" y="789"/>
                      <a:pt x="334" y="789"/>
                    </a:cubicBezTo>
                    <a:cubicBezTo>
                      <a:pt x="334" y="789"/>
                      <a:pt x="334" y="789"/>
                      <a:pt x="335" y="789"/>
                    </a:cubicBezTo>
                    <a:cubicBezTo>
                      <a:pt x="333" y="789"/>
                      <a:pt x="332" y="789"/>
                      <a:pt x="331" y="789"/>
                    </a:cubicBezTo>
                    <a:close/>
                    <a:moveTo>
                      <a:pt x="301" y="795"/>
                    </a:moveTo>
                    <a:cubicBezTo>
                      <a:pt x="302" y="794"/>
                      <a:pt x="303" y="794"/>
                      <a:pt x="304" y="794"/>
                    </a:cubicBezTo>
                    <a:cubicBezTo>
                      <a:pt x="303" y="794"/>
                      <a:pt x="302" y="794"/>
                      <a:pt x="301" y="795"/>
                    </a:cubicBezTo>
                    <a:close/>
                    <a:moveTo>
                      <a:pt x="306" y="793"/>
                    </a:moveTo>
                    <a:cubicBezTo>
                      <a:pt x="307" y="793"/>
                      <a:pt x="309" y="792"/>
                      <a:pt x="310" y="792"/>
                    </a:cubicBezTo>
                    <a:cubicBezTo>
                      <a:pt x="309" y="792"/>
                      <a:pt x="307" y="793"/>
                      <a:pt x="306" y="793"/>
                    </a:cubicBezTo>
                    <a:close/>
                    <a:moveTo>
                      <a:pt x="295" y="797"/>
                    </a:moveTo>
                    <a:cubicBezTo>
                      <a:pt x="296" y="797"/>
                      <a:pt x="297" y="796"/>
                      <a:pt x="298" y="796"/>
                    </a:cubicBezTo>
                    <a:cubicBezTo>
                      <a:pt x="297" y="796"/>
                      <a:pt x="296" y="797"/>
                      <a:pt x="295" y="797"/>
                    </a:cubicBezTo>
                    <a:close/>
                    <a:moveTo>
                      <a:pt x="288" y="801"/>
                    </a:moveTo>
                    <a:cubicBezTo>
                      <a:pt x="287" y="801"/>
                      <a:pt x="286" y="802"/>
                      <a:pt x="286" y="803"/>
                    </a:cubicBezTo>
                    <a:cubicBezTo>
                      <a:pt x="286" y="802"/>
                      <a:pt x="287" y="801"/>
                      <a:pt x="288" y="801"/>
                    </a:cubicBezTo>
                    <a:cubicBezTo>
                      <a:pt x="290" y="800"/>
                      <a:pt x="291" y="799"/>
                      <a:pt x="293" y="798"/>
                    </a:cubicBezTo>
                    <a:cubicBezTo>
                      <a:pt x="291" y="799"/>
                      <a:pt x="290" y="800"/>
                      <a:pt x="288" y="801"/>
                    </a:cubicBezTo>
                    <a:close/>
                    <a:moveTo>
                      <a:pt x="267" y="817"/>
                    </a:moveTo>
                    <a:cubicBezTo>
                      <a:pt x="267" y="817"/>
                      <a:pt x="268" y="817"/>
                      <a:pt x="269" y="817"/>
                    </a:cubicBezTo>
                    <a:cubicBezTo>
                      <a:pt x="268" y="817"/>
                      <a:pt x="267" y="817"/>
                      <a:pt x="267" y="817"/>
                    </a:cubicBezTo>
                    <a:close/>
                    <a:moveTo>
                      <a:pt x="271" y="817"/>
                    </a:moveTo>
                    <a:cubicBezTo>
                      <a:pt x="271" y="817"/>
                      <a:pt x="272" y="817"/>
                      <a:pt x="273" y="817"/>
                    </a:cubicBezTo>
                    <a:cubicBezTo>
                      <a:pt x="272" y="817"/>
                      <a:pt x="271" y="817"/>
                      <a:pt x="271" y="817"/>
                    </a:cubicBezTo>
                    <a:close/>
                    <a:moveTo>
                      <a:pt x="275" y="817"/>
                    </a:moveTo>
                    <a:cubicBezTo>
                      <a:pt x="275" y="816"/>
                      <a:pt x="276" y="816"/>
                      <a:pt x="276" y="816"/>
                    </a:cubicBezTo>
                    <a:cubicBezTo>
                      <a:pt x="276" y="816"/>
                      <a:pt x="275" y="816"/>
                      <a:pt x="275" y="817"/>
                    </a:cubicBezTo>
                    <a:close/>
                    <a:moveTo>
                      <a:pt x="262" y="817"/>
                    </a:moveTo>
                    <a:cubicBezTo>
                      <a:pt x="263" y="818"/>
                      <a:pt x="263" y="818"/>
                      <a:pt x="264" y="818"/>
                    </a:cubicBezTo>
                    <a:cubicBezTo>
                      <a:pt x="263" y="818"/>
                      <a:pt x="263" y="818"/>
                      <a:pt x="262" y="817"/>
                    </a:cubicBezTo>
                    <a:close/>
                    <a:moveTo>
                      <a:pt x="253" y="817"/>
                    </a:moveTo>
                    <a:cubicBezTo>
                      <a:pt x="254" y="817"/>
                      <a:pt x="255" y="817"/>
                      <a:pt x="256" y="817"/>
                    </a:cubicBezTo>
                    <a:cubicBezTo>
                      <a:pt x="255" y="817"/>
                      <a:pt x="254" y="817"/>
                      <a:pt x="253" y="817"/>
                    </a:cubicBezTo>
                    <a:close/>
                    <a:moveTo>
                      <a:pt x="257" y="817"/>
                    </a:moveTo>
                    <a:cubicBezTo>
                      <a:pt x="258" y="817"/>
                      <a:pt x="259" y="817"/>
                      <a:pt x="260" y="817"/>
                    </a:cubicBezTo>
                    <a:cubicBezTo>
                      <a:pt x="259" y="817"/>
                      <a:pt x="258" y="817"/>
                      <a:pt x="257" y="817"/>
                    </a:cubicBezTo>
                    <a:close/>
                    <a:moveTo>
                      <a:pt x="249" y="816"/>
                    </a:moveTo>
                    <a:cubicBezTo>
                      <a:pt x="250" y="817"/>
                      <a:pt x="251" y="817"/>
                      <a:pt x="252" y="817"/>
                    </a:cubicBezTo>
                    <a:cubicBezTo>
                      <a:pt x="251" y="817"/>
                      <a:pt x="250" y="817"/>
                      <a:pt x="249" y="816"/>
                    </a:cubicBezTo>
                    <a:close/>
                    <a:moveTo>
                      <a:pt x="238" y="880"/>
                    </a:moveTo>
                    <a:cubicBezTo>
                      <a:pt x="237" y="879"/>
                      <a:pt x="237" y="879"/>
                      <a:pt x="237" y="879"/>
                    </a:cubicBezTo>
                    <a:lnTo>
                      <a:pt x="238" y="880"/>
                    </a:lnTo>
                    <a:close/>
                    <a:moveTo>
                      <a:pt x="236" y="877"/>
                    </a:moveTo>
                    <a:cubicBezTo>
                      <a:pt x="235" y="876"/>
                      <a:pt x="235" y="876"/>
                      <a:pt x="234" y="876"/>
                    </a:cubicBezTo>
                    <a:cubicBezTo>
                      <a:pt x="235" y="876"/>
                      <a:pt x="235" y="876"/>
                      <a:pt x="236" y="877"/>
                    </a:cubicBezTo>
                    <a:close/>
                    <a:moveTo>
                      <a:pt x="233" y="874"/>
                    </a:moveTo>
                    <a:cubicBezTo>
                      <a:pt x="232" y="874"/>
                      <a:pt x="232" y="873"/>
                      <a:pt x="231" y="873"/>
                    </a:cubicBezTo>
                    <a:cubicBezTo>
                      <a:pt x="232" y="873"/>
                      <a:pt x="232" y="874"/>
                      <a:pt x="233" y="874"/>
                    </a:cubicBezTo>
                    <a:close/>
                    <a:moveTo>
                      <a:pt x="229" y="872"/>
                    </a:moveTo>
                    <a:cubicBezTo>
                      <a:pt x="229" y="871"/>
                      <a:pt x="229" y="871"/>
                      <a:pt x="228" y="871"/>
                    </a:cubicBezTo>
                    <a:cubicBezTo>
                      <a:pt x="229" y="871"/>
                      <a:pt x="229" y="871"/>
                      <a:pt x="229" y="872"/>
                    </a:cubicBezTo>
                    <a:close/>
                    <a:moveTo>
                      <a:pt x="226" y="869"/>
                    </a:moveTo>
                    <a:cubicBezTo>
                      <a:pt x="225" y="869"/>
                      <a:pt x="225" y="869"/>
                      <a:pt x="225" y="869"/>
                    </a:cubicBezTo>
                    <a:lnTo>
                      <a:pt x="226" y="869"/>
                    </a:lnTo>
                    <a:close/>
                    <a:moveTo>
                      <a:pt x="218" y="866"/>
                    </a:moveTo>
                    <a:cubicBezTo>
                      <a:pt x="217" y="865"/>
                      <a:pt x="217" y="865"/>
                      <a:pt x="217" y="865"/>
                    </a:cubicBezTo>
                    <a:lnTo>
                      <a:pt x="218" y="866"/>
                    </a:lnTo>
                    <a:close/>
                    <a:moveTo>
                      <a:pt x="215" y="864"/>
                    </a:moveTo>
                    <a:cubicBezTo>
                      <a:pt x="214" y="864"/>
                      <a:pt x="214" y="864"/>
                      <a:pt x="214" y="864"/>
                    </a:cubicBezTo>
                    <a:cubicBezTo>
                      <a:pt x="214" y="864"/>
                      <a:pt x="214" y="864"/>
                      <a:pt x="215" y="864"/>
                    </a:cubicBezTo>
                    <a:close/>
                    <a:moveTo>
                      <a:pt x="211" y="863"/>
                    </a:moveTo>
                    <a:cubicBezTo>
                      <a:pt x="211" y="863"/>
                      <a:pt x="210" y="863"/>
                      <a:pt x="210" y="863"/>
                    </a:cubicBezTo>
                    <a:cubicBezTo>
                      <a:pt x="210" y="863"/>
                      <a:pt x="211" y="863"/>
                      <a:pt x="211" y="863"/>
                    </a:cubicBezTo>
                    <a:close/>
                    <a:moveTo>
                      <a:pt x="208" y="863"/>
                    </a:moveTo>
                    <a:cubicBezTo>
                      <a:pt x="207" y="863"/>
                      <a:pt x="207" y="863"/>
                      <a:pt x="206" y="863"/>
                    </a:cubicBezTo>
                    <a:cubicBezTo>
                      <a:pt x="207" y="863"/>
                      <a:pt x="207" y="863"/>
                      <a:pt x="208" y="863"/>
                    </a:cubicBezTo>
                    <a:close/>
                    <a:moveTo>
                      <a:pt x="204" y="862"/>
                    </a:moveTo>
                    <a:cubicBezTo>
                      <a:pt x="203" y="862"/>
                      <a:pt x="203" y="862"/>
                      <a:pt x="203" y="862"/>
                    </a:cubicBezTo>
                    <a:lnTo>
                      <a:pt x="204" y="862"/>
                    </a:lnTo>
                    <a:close/>
                    <a:moveTo>
                      <a:pt x="195" y="862"/>
                    </a:moveTo>
                    <a:cubicBezTo>
                      <a:pt x="195" y="862"/>
                      <a:pt x="194" y="862"/>
                      <a:pt x="194" y="862"/>
                    </a:cubicBezTo>
                    <a:cubicBezTo>
                      <a:pt x="194" y="862"/>
                      <a:pt x="195" y="862"/>
                      <a:pt x="195" y="862"/>
                    </a:cubicBezTo>
                    <a:close/>
                    <a:moveTo>
                      <a:pt x="191" y="862"/>
                    </a:moveTo>
                    <a:cubicBezTo>
                      <a:pt x="189" y="862"/>
                      <a:pt x="186" y="862"/>
                      <a:pt x="183" y="862"/>
                    </a:cubicBezTo>
                    <a:cubicBezTo>
                      <a:pt x="186" y="862"/>
                      <a:pt x="189" y="862"/>
                      <a:pt x="191" y="862"/>
                    </a:cubicBezTo>
                    <a:close/>
                    <a:moveTo>
                      <a:pt x="183" y="862"/>
                    </a:moveTo>
                    <a:cubicBezTo>
                      <a:pt x="180" y="862"/>
                      <a:pt x="177" y="862"/>
                      <a:pt x="174" y="862"/>
                    </a:cubicBezTo>
                    <a:cubicBezTo>
                      <a:pt x="177" y="862"/>
                      <a:pt x="180" y="862"/>
                      <a:pt x="183" y="862"/>
                    </a:cubicBezTo>
                    <a:close/>
                    <a:moveTo>
                      <a:pt x="166" y="863"/>
                    </a:moveTo>
                    <a:cubicBezTo>
                      <a:pt x="165" y="863"/>
                      <a:pt x="165" y="863"/>
                      <a:pt x="165" y="863"/>
                    </a:cubicBezTo>
                    <a:lnTo>
                      <a:pt x="166" y="863"/>
                    </a:lnTo>
                    <a:close/>
                    <a:moveTo>
                      <a:pt x="157" y="863"/>
                    </a:moveTo>
                    <a:cubicBezTo>
                      <a:pt x="157" y="863"/>
                      <a:pt x="157" y="863"/>
                      <a:pt x="157" y="863"/>
                    </a:cubicBezTo>
                    <a:cubicBezTo>
                      <a:pt x="156" y="863"/>
                      <a:pt x="156" y="863"/>
                      <a:pt x="155" y="863"/>
                    </a:cubicBezTo>
                    <a:cubicBezTo>
                      <a:pt x="156" y="863"/>
                      <a:pt x="156" y="863"/>
                      <a:pt x="157" y="863"/>
                    </a:cubicBezTo>
                    <a:close/>
                    <a:moveTo>
                      <a:pt x="153" y="863"/>
                    </a:moveTo>
                    <a:cubicBezTo>
                      <a:pt x="152" y="863"/>
                      <a:pt x="151" y="863"/>
                      <a:pt x="151" y="863"/>
                    </a:cubicBezTo>
                    <a:cubicBezTo>
                      <a:pt x="151" y="863"/>
                      <a:pt x="152" y="863"/>
                      <a:pt x="153" y="863"/>
                    </a:cubicBezTo>
                    <a:close/>
                    <a:moveTo>
                      <a:pt x="148" y="863"/>
                    </a:moveTo>
                    <a:cubicBezTo>
                      <a:pt x="147" y="863"/>
                      <a:pt x="147" y="863"/>
                      <a:pt x="146" y="862"/>
                    </a:cubicBezTo>
                    <a:cubicBezTo>
                      <a:pt x="147" y="863"/>
                      <a:pt x="147" y="863"/>
                      <a:pt x="148" y="863"/>
                    </a:cubicBezTo>
                    <a:close/>
                    <a:moveTo>
                      <a:pt x="143" y="862"/>
                    </a:moveTo>
                    <a:cubicBezTo>
                      <a:pt x="143" y="862"/>
                      <a:pt x="142" y="862"/>
                      <a:pt x="142" y="862"/>
                    </a:cubicBezTo>
                    <a:cubicBezTo>
                      <a:pt x="142" y="862"/>
                      <a:pt x="143" y="862"/>
                      <a:pt x="143" y="862"/>
                    </a:cubicBezTo>
                    <a:close/>
                    <a:moveTo>
                      <a:pt x="137" y="861"/>
                    </a:moveTo>
                    <a:cubicBezTo>
                      <a:pt x="137" y="861"/>
                      <a:pt x="137" y="861"/>
                      <a:pt x="136" y="861"/>
                    </a:cubicBezTo>
                    <a:cubicBezTo>
                      <a:pt x="137" y="861"/>
                      <a:pt x="137" y="861"/>
                      <a:pt x="137" y="861"/>
                    </a:cubicBezTo>
                    <a:close/>
                    <a:moveTo>
                      <a:pt x="133" y="860"/>
                    </a:moveTo>
                    <a:cubicBezTo>
                      <a:pt x="133" y="860"/>
                      <a:pt x="132" y="860"/>
                      <a:pt x="132" y="860"/>
                    </a:cubicBezTo>
                    <a:cubicBezTo>
                      <a:pt x="132" y="860"/>
                      <a:pt x="133" y="860"/>
                      <a:pt x="133" y="860"/>
                    </a:cubicBezTo>
                    <a:close/>
                    <a:moveTo>
                      <a:pt x="129" y="859"/>
                    </a:moveTo>
                    <a:cubicBezTo>
                      <a:pt x="128" y="858"/>
                      <a:pt x="128" y="858"/>
                      <a:pt x="127" y="858"/>
                    </a:cubicBezTo>
                    <a:cubicBezTo>
                      <a:pt x="128" y="858"/>
                      <a:pt x="128" y="858"/>
                      <a:pt x="129" y="859"/>
                    </a:cubicBezTo>
                    <a:close/>
                    <a:moveTo>
                      <a:pt x="125" y="857"/>
                    </a:moveTo>
                    <a:cubicBezTo>
                      <a:pt x="124" y="856"/>
                      <a:pt x="124" y="856"/>
                      <a:pt x="123" y="856"/>
                    </a:cubicBezTo>
                    <a:cubicBezTo>
                      <a:pt x="124" y="856"/>
                      <a:pt x="124" y="856"/>
                      <a:pt x="125" y="857"/>
                    </a:cubicBezTo>
                    <a:close/>
                    <a:moveTo>
                      <a:pt x="103" y="681"/>
                    </a:moveTo>
                    <a:cubicBezTo>
                      <a:pt x="109" y="688"/>
                      <a:pt x="119" y="692"/>
                      <a:pt x="124" y="698"/>
                    </a:cubicBezTo>
                    <a:cubicBezTo>
                      <a:pt x="119" y="692"/>
                      <a:pt x="109" y="688"/>
                      <a:pt x="103" y="681"/>
                    </a:cubicBezTo>
                    <a:close/>
                    <a:moveTo>
                      <a:pt x="87" y="645"/>
                    </a:moveTo>
                    <a:cubicBezTo>
                      <a:pt x="88" y="635"/>
                      <a:pt x="92" y="626"/>
                      <a:pt x="105" y="619"/>
                    </a:cubicBezTo>
                    <a:cubicBezTo>
                      <a:pt x="107" y="619"/>
                      <a:pt x="108" y="618"/>
                      <a:pt x="110" y="617"/>
                    </a:cubicBezTo>
                    <a:cubicBezTo>
                      <a:pt x="108" y="618"/>
                      <a:pt x="107" y="619"/>
                      <a:pt x="105" y="619"/>
                    </a:cubicBezTo>
                    <a:cubicBezTo>
                      <a:pt x="92" y="626"/>
                      <a:pt x="88" y="635"/>
                      <a:pt x="87" y="645"/>
                    </a:cubicBezTo>
                    <a:close/>
                    <a:moveTo>
                      <a:pt x="122" y="615"/>
                    </a:moveTo>
                    <a:cubicBezTo>
                      <a:pt x="121" y="615"/>
                      <a:pt x="121" y="615"/>
                      <a:pt x="120" y="615"/>
                    </a:cubicBezTo>
                    <a:cubicBezTo>
                      <a:pt x="121" y="615"/>
                      <a:pt x="121" y="615"/>
                      <a:pt x="122" y="615"/>
                    </a:cubicBezTo>
                    <a:close/>
                    <a:moveTo>
                      <a:pt x="118" y="615"/>
                    </a:moveTo>
                    <a:cubicBezTo>
                      <a:pt x="117" y="615"/>
                      <a:pt x="117" y="615"/>
                      <a:pt x="116" y="615"/>
                    </a:cubicBezTo>
                    <a:cubicBezTo>
                      <a:pt x="117" y="615"/>
                      <a:pt x="117" y="615"/>
                      <a:pt x="118" y="615"/>
                    </a:cubicBezTo>
                    <a:close/>
                    <a:moveTo>
                      <a:pt x="114" y="616"/>
                    </a:moveTo>
                    <a:cubicBezTo>
                      <a:pt x="113" y="616"/>
                      <a:pt x="112" y="616"/>
                      <a:pt x="111" y="617"/>
                    </a:cubicBezTo>
                    <a:cubicBezTo>
                      <a:pt x="112" y="616"/>
                      <a:pt x="113" y="616"/>
                      <a:pt x="114" y="616"/>
                    </a:cubicBezTo>
                    <a:close/>
                    <a:moveTo>
                      <a:pt x="164" y="629"/>
                    </a:moveTo>
                    <a:cubicBezTo>
                      <a:pt x="163" y="629"/>
                      <a:pt x="161" y="628"/>
                      <a:pt x="160" y="628"/>
                    </a:cubicBezTo>
                    <a:cubicBezTo>
                      <a:pt x="161" y="628"/>
                      <a:pt x="163" y="629"/>
                      <a:pt x="164" y="629"/>
                    </a:cubicBezTo>
                    <a:close/>
                    <a:moveTo>
                      <a:pt x="159" y="628"/>
                    </a:moveTo>
                    <a:cubicBezTo>
                      <a:pt x="158" y="627"/>
                      <a:pt x="157" y="627"/>
                      <a:pt x="156" y="627"/>
                    </a:cubicBezTo>
                    <a:cubicBezTo>
                      <a:pt x="157" y="627"/>
                      <a:pt x="158" y="627"/>
                      <a:pt x="159" y="628"/>
                    </a:cubicBezTo>
                    <a:close/>
                    <a:moveTo>
                      <a:pt x="156" y="627"/>
                    </a:moveTo>
                    <a:cubicBezTo>
                      <a:pt x="154" y="626"/>
                      <a:pt x="153" y="626"/>
                      <a:pt x="152" y="625"/>
                    </a:cubicBezTo>
                    <a:cubicBezTo>
                      <a:pt x="153" y="626"/>
                      <a:pt x="154" y="626"/>
                      <a:pt x="156" y="627"/>
                    </a:cubicBezTo>
                    <a:close/>
                    <a:moveTo>
                      <a:pt x="152" y="625"/>
                    </a:moveTo>
                    <a:cubicBezTo>
                      <a:pt x="151" y="625"/>
                      <a:pt x="150" y="624"/>
                      <a:pt x="149" y="624"/>
                    </a:cubicBezTo>
                    <a:cubicBezTo>
                      <a:pt x="150" y="624"/>
                      <a:pt x="151" y="625"/>
                      <a:pt x="152" y="625"/>
                    </a:cubicBezTo>
                    <a:close/>
                    <a:moveTo>
                      <a:pt x="148" y="623"/>
                    </a:moveTo>
                    <a:cubicBezTo>
                      <a:pt x="147" y="623"/>
                      <a:pt x="146" y="623"/>
                      <a:pt x="146" y="622"/>
                    </a:cubicBezTo>
                    <a:cubicBezTo>
                      <a:pt x="146" y="623"/>
                      <a:pt x="147" y="623"/>
                      <a:pt x="148" y="623"/>
                    </a:cubicBezTo>
                    <a:close/>
                    <a:moveTo>
                      <a:pt x="145" y="622"/>
                    </a:moveTo>
                    <a:cubicBezTo>
                      <a:pt x="144" y="621"/>
                      <a:pt x="143" y="621"/>
                      <a:pt x="143" y="621"/>
                    </a:cubicBezTo>
                    <a:cubicBezTo>
                      <a:pt x="143" y="621"/>
                      <a:pt x="144" y="621"/>
                      <a:pt x="145" y="622"/>
                    </a:cubicBezTo>
                    <a:close/>
                    <a:moveTo>
                      <a:pt x="142" y="620"/>
                    </a:moveTo>
                    <a:cubicBezTo>
                      <a:pt x="142" y="620"/>
                      <a:pt x="142" y="620"/>
                      <a:pt x="142" y="620"/>
                    </a:cubicBezTo>
                    <a:close/>
                    <a:moveTo>
                      <a:pt x="139" y="619"/>
                    </a:moveTo>
                    <a:cubicBezTo>
                      <a:pt x="138" y="619"/>
                      <a:pt x="138" y="619"/>
                      <a:pt x="138" y="619"/>
                    </a:cubicBezTo>
                    <a:lnTo>
                      <a:pt x="139" y="619"/>
                    </a:lnTo>
                    <a:close/>
                    <a:moveTo>
                      <a:pt x="136" y="618"/>
                    </a:moveTo>
                    <a:cubicBezTo>
                      <a:pt x="135" y="617"/>
                      <a:pt x="135" y="617"/>
                      <a:pt x="135" y="617"/>
                    </a:cubicBezTo>
                    <a:lnTo>
                      <a:pt x="136" y="618"/>
                    </a:lnTo>
                    <a:close/>
                    <a:moveTo>
                      <a:pt x="132" y="616"/>
                    </a:moveTo>
                    <a:cubicBezTo>
                      <a:pt x="132" y="616"/>
                      <a:pt x="132" y="616"/>
                      <a:pt x="132" y="616"/>
                    </a:cubicBezTo>
                    <a:close/>
                    <a:moveTo>
                      <a:pt x="129" y="615"/>
                    </a:moveTo>
                    <a:cubicBezTo>
                      <a:pt x="128" y="615"/>
                      <a:pt x="128" y="615"/>
                      <a:pt x="128" y="615"/>
                    </a:cubicBezTo>
                    <a:lnTo>
                      <a:pt x="129" y="615"/>
                    </a:lnTo>
                    <a:close/>
                    <a:moveTo>
                      <a:pt x="126" y="615"/>
                    </a:moveTo>
                    <a:cubicBezTo>
                      <a:pt x="125" y="615"/>
                      <a:pt x="125" y="615"/>
                      <a:pt x="125" y="615"/>
                    </a:cubicBezTo>
                    <a:lnTo>
                      <a:pt x="126" y="615"/>
                    </a:lnTo>
                    <a:close/>
                    <a:moveTo>
                      <a:pt x="227" y="616"/>
                    </a:moveTo>
                    <a:cubicBezTo>
                      <a:pt x="225" y="617"/>
                      <a:pt x="224" y="618"/>
                      <a:pt x="223" y="618"/>
                    </a:cubicBezTo>
                    <a:cubicBezTo>
                      <a:pt x="224" y="618"/>
                      <a:pt x="225" y="617"/>
                      <a:pt x="227" y="616"/>
                    </a:cubicBezTo>
                    <a:close/>
                    <a:moveTo>
                      <a:pt x="221" y="619"/>
                    </a:moveTo>
                    <a:cubicBezTo>
                      <a:pt x="220" y="619"/>
                      <a:pt x="218" y="620"/>
                      <a:pt x="216" y="621"/>
                    </a:cubicBezTo>
                    <a:cubicBezTo>
                      <a:pt x="218" y="620"/>
                      <a:pt x="220" y="619"/>
                      <a:pt x="221" y="619"/>
                    </a:cubicBezTo>
                    <a:close/>
                    <a:moveTo>
                      <a:pt x="215" y="621"/>
                    </a:moveTo>
                    <a:cubicBezTo>
                      <a:pt x="214" y="622"/>
                      <a:pt x="212" y="623"/>
                      <a:pt x="211" y="623"/>
                    </a:cubicBezTo>
                    <a:cubicBezTo>
                      <a:pt x="212" y="623"/>
                      <a:pt x="214" y="622"/>
                      <a:pt x="215" y="621"/>
                    </a:cubicBezTo>
                    <a:close/>
                    <a:moveTo>
                      <a:pt x="209" y="624"/>
                    </a:moveTo>
                    <a:cubicBezTo>
                      <a:pt x="208" y="624"/>
                      <a:pt x="207" y="625"/>
                      <a:pt x="206" y="625"/>
                    </a:cubicBezTo>
                    <a:cubicBezTo>
                      <a:pt x="207" y="625"/>
                      <a:pt x="208" y="624"/>
                      <a:pt x="209" y="624"/>
                    </a:cubicBezTo>
                    <a:close/>
                    <a:moveTo>
                      <a:pt x="204" y="626"/>
                    </a:moveTo>
                    <a:cubicBezTo>
                      <a:pt x="203" y="626"/>
                      <a:pt x="202" y="626"/>
                      <a:pt x="200" y="627"/>
                    </a:cubicBezTo>
                    <a:cubicBezTo>
                      <a:pt x="202" y="626"/>
                      <a:pt x="203" y="626"/>
                      <a:pt x="204" y="626"/>
                    </a:cubicBezTo>
                    <a:close/>
                    <a:moveTo>
                      <a:pt x="198" y="627"/>
                    </a:moveTo>
                    <a:cubicBezTo>
                      <a:pt x="197" y="627"/>
                      <a:pt x="196" y="628"/>
                      <a:pt x="195" y="628"/>
                    </a:cubicBezTo>
                    <a:cubicBezTo>
                      <a:pt x="196" y="628"/>
                      <a:pt x="197" y="627"/>
                      <a:pt x="198" y="627"/>
                    </a:cubicBezTo>
                    <a:close/>
                    <a:moveTo>
                      <a:pt x="193" y="628"/>
                    </a:moveTo>
                    <a:cubicBezTo>
                      <a:pt x="192" y="629"/>
                      <a:pt x="190" y="629"/>
                      <a:pt x="189" y="629"/>
                    </a:cubicBezTo>
                    <a:cubicBezTo>
                      <a:pt x="190" y="629"/>
                      <a:pt x="192" y="629"/>
                      <a:pt x="193" y="628"/>
                    </a:cubicBezTo>
                    <a:close/>
                    <a:moveTo>
                      <a:pt x="187" y="629"/>
                    </a:moveTo>
                    <a:cubicBezTo>
                      <a:pt x="186" y="630"/>
                      <a:pt x="184" y="630"/>
                      <a:pt x="182" y="630"/>
                    </a:cubicBezTo>
                    <a:cubicBezTo>
                      <a:pt x="184" y="630"/>
                      <a:pt x="186" y="630"/>
                      <a:pt x="187" y="629"/>
                    </a:cubicBezTo>
                    <a:close/>
                    <a:moveTo>
                      <a:pt x="181" y="630"/>
                    </a:moveTo>
                    <a:cubicBezTo>
                      <a:pt x="180" y="630"/>
                      <a:pt x="178" y="630"/>
                      <a:pt x="177" y="630"/>
                    </a:cubicBezTo>
                    <a:cubicBezTo>
                      <a:pt x="176" y="630"/>
                      <a:pt x="176" y="630"/>
                      <a:pt x="176" y="630"/>
                    </a:cubicBezTo>
                    <a:cubicBezTo>
                      <a:pt x="178" y="630"/>
                      <a:pt x="180" y="630"/>
                      <a:pt x="181" y="630"/>
                    </a:cubicBezTo>
                    <a:close/>
                    <a:moveTo>
                      <a:pt x="172" y="630"/>
                    </a:moveTo>
                    <a:cubicBezTo>
                      <a:pt x="172" y="630"/>
                      <a:pt x="171" y="630"/>
                      <a:pt x="170" y="630"/>
                    </a:cubicBezTo>
                    <a:cubicBezTo>
                      <a:pt x="171" y="630"/>
                      <a:pt x="172" y="630"/>
                      <a:pt x="172" y="630"/>
                    </a:cubicBezTo>
                    <a:close/>
                    <a:moveTo>
                      <a:pt x="232" y="614"/>
                    </a:moveTo>
                    <a:cubicBezTo>
                      <a:pt x="231" y="614"/>
                      <a:pt x="229" y="615"/>
                      <a:pt x="228" y="615"/>
                    </a:cubicBezTo>
                    <a:cubicBezTo>
                      <a:pt x="229" y="615"/>
                      <a:pt x="231" y="614"/>
                      <a:pt x="232" y="614"/>
                    </a:cubicBezTo>
                    <a:close/>
                    <a:moveTo>
                      <a:pt x="247" y="605"/>
                    </a:moveTo>
                    <a:cubicBezTo>
                      <a:pt x="246" y="606"/>
                      <a:pt x="245" y="607"/>
                      <a:pt x="244" y="607"/>
                    </a:cubicBezTo>
                    <a:cubicBezTo>
                      <a:pt x="245" y="607"/>
                      <a:pt x="246" y="606"/>
                      <a:pt x="247" y="605"/>
                    </a:cubicBezTo>
                    <a:close/>
                    <a:moveTo>
                      <a:pt x="242" y="608"/>
                    </a:moveTo>
                    <a:cubicBezTo>
                      <a:pt x="241" y="609"/>
                      <a:pt x="240" y="609"/>
                      <a:pt x="239" y="610"/>
                    </a:cubicBezTo>
                    <a:cubicBezTo>
                      <a:pt x="240" y="609"/>
                      <a:pt x="241" y="609"/>
                      <a:pt x="242" y="608"/>
                    </a:cubicBezTo>
                    <a:close/>
                    <a:moveTo>
                      <a:pt x="237" y="611"/>
                    </a:moveTo>
                    <a:cubicBezTo>
                      <a:pt x="236" y="612"/>
                      <a:pt x="235" y="612"/>
                      <a:pt x="234" y="613"/>
                    </a:cubicBezTo>
                    <a:cubicBezTo>
                      <a:pt x="235" y="612"/>
                      <a:pt x="236" y="612"/>
                      <a:pt x="237" y="611"/>
                    </a:cubicBezTo>
                    <a:close/>
                    <a:moveTo>
                      <a:pt x="493" y="331"/>
                    </a:moveTo>
                    <a:cubicBezTo>
                      <a:pt x="485" y="324"/>
                      <a:pt x="476" y="319"/>
                      <a:pt x="467" y="314"/>
                    </a:cubicBezTo>
                    <a:cubicBezTo>
                      <a:pt x="476" y="319"/>
                      <a:pt x="485" y="324"/>
                      <a:pt x="493" y="331"/>
                    </a:cubicBezTo>
                    <a:cubicBezTo>
                      <a:pt x="514" y="351"/>
                      <a:pt x="503" y="368"/>
                      <a:pt x="483" y="383"/>
                    </a:cubicBezTo>
                    <a:cubicBezTo>
                      <a:pt x="503" y="368"/>
                      <a:pt x="514" y="351"/>
                      <a:pt x="493" y="331"/>
                    </a:cubicBezTo>
                    <a:close/>
                    <a:moveTo>
                      <a:pt x="440" y="296"/>
                    </a:moveTo>
                    <a:cubicBezTo>
                      <a:pt x="441" y="297"/>
                      <a:pt x="443" y="299"/>
                      <a:pt x="445" y="300"/>
                    </a:cubicBezTo>
                    <a:cubicBezTo>
                      <a:pt x="443" y="299"/>
                      <a:pt x="441" y="297"/>
                      <a:pt x="440" y="296"/>
                    </a:cubicBezTo>
                    <a:close/>
                    <a:moveTo>
                      <a:pt x="453" y="305"/>
                    </a:moveTo>
                    <a:cubicBezTo>
                      <a:pt x="456" y="307"/>
                      <a:pt x="459" y="309"/>
                      <a:pt x="462" y="311"/>
                    </a:cubicBezTo>
                    <a:cubicBezTo>
                      <a:pt x="459" y="309"/>
                      <a:pt x="456" y="307"/>
                      <a:pt x="453" y="305"/>
                    </a:cubicBezTo>
                    <a:close/>
                    <a:moveTo>
                      <a:pt x="413" y="254"/>
                    </a:moveTo>
                    <a:cubicBezTo>
                      <a:pt x="413" y="254"/>
                      <a:pt x="413" y="255"/>
                      <a:pt x="413" y="255"/>
                    </a:cubicBezTo>
                    <a:cubicBezTo>
                      <a:pt x="413" y="255"/>
                      <a:pt x="413" y="254"/>
                      <a:pt x="413" y="254"/>
                    </a:cubicBezTo>
                    <a:close/>
                    <a:moveTo>
                      <a:pt x="408" y="248"/>
                    </a:moveTo>
                    <a:cubicBezTo>
                      <a:pt x="408" y="248"/>
                      <a:pt x="409" y="248"/>
                      <a:pt x="409" y="249"/>
                    </a:cubicBezTo>
                    <a:cubicBezTo>
                      <a:pt x="409" y="248"/>
                      <a:pt x="408" y="248"/>
                      <a:pt x="408" y="248"/>
                    </a:cubicBezTo>
                    <a:close/>
                    <a:moveTo>
                      <a:pt x="410" y="250"/>
                    </a:moveTo>
                    <a:cubicBezTo>
                      <a:pt x="411" y="251"/>
                      <a:pt x="411" y="251"/>
                      <a:pt x="411" y="252"/>
                    </a:cubicBezTo>
                    <a:cubicBezTo>
                      <a:pt x="411" y="251"/>
                      <a:pt x="411" y="251"/>
                      <a:pt x="410" y="250"/>
                    </a:cubicBezTo>
                    <a:close/>
                    <a:moveTo>
                      <a:pt x="401" y="241"/>
                    </a:moveTo>
                    <a:cubicBezTo>
                      <a:pt x="402" y="241"/>
                      <a:pt x="402" y="241"/>
                      <a:pt x="402" y="242"/>
                    </a:cubicBezTo>
                    <a:cubicBezTo>
                      <a:pt x="402" y="241"/>
                      <a:pt x="402" y="241"/>
                      <a:pt x="401" y="241"/>
                    </a:cubicBezTo>
                    <a:close/>
                    <a:moveTo>
                      <a:pt x="404" y="243"/>
                    </a:moveTo>
                    <a:cubicBezTo>
                      <a:pt x="404" y="243"/>
                      <a:pt x="404" y="243"/>
                      <a:pt x="405" y="244"/>
                    </a:cubicBezTo>
                    <a:cubicBezTo>
                      <a:pt x="404" y="243"/>
                      <a:pt x="404" y="243"/>
                      <a:pt x="404" y="243"/>
                    </a:cubicBezTo>
                    <a:close/>
                    <a:moveTo>
                      <a:pt x="406" y="245"/>
                    </a:moveTo>
                    <a:cubicBezTo>
                      <a:pt x="406" y="245"/>
                      <a:pt x="407" y="246"/>
                      <a:pt x="407" y="246"/>
                    </a:cubicBezTo>
                    <a:cubicBezTo>
                      <a:pt x="407" y="246"/>
                      <a:pt x="406" y="245"/>
                      <a:pt x="406" y="245"/>
                    </a:cubicBezTo>
                    <a:close/>
                    <a:moveTo>
                      <a:pt x="380" y="232"/>
                    </a:moveTo>
                    <a:cubicBezTo>
                      <a:pt x="380" y="232"/>
                      <a:pt x="380" y="232"/>
                      <a:pt x="381" y="232"/>
                    </a:cubicBezTo>
                    <a:cubicBezTo>
                      <a:pt x="380" y="232"/>
                      <a:pt x="380" y="232"/>
                      <a:pt x="380" y="232"/>
                    </a:cubicBezTo>
                    <a:close/>
                    <a:moveTo>
                      <a:pt x="382" y="232"/>
                    </a:moveTo>
                    <a:cubicBezTo>
                      <a:pt x="383" y="232"/>
                      <a:pt x="383" y="232"/>
                      <a:pt x="383" y="232"/>
                    </a:cubicBezTo>
                    <a:cubicBezTo>
                      <a:pt x="383" y="232"/>
                      <a:pt x="383" y="232"/>
                      <a:pt x="382" y="232"/>
                    </a:cubicBezTo>
                    <a:close/>
                    <a:moveTo>
                      <a:pt x="385" y="232"/>
                    </a:moveTo>
                    <a:cubicBezTo>
                      <a:pt x="385" y="232"/>
                      <a:pt x="386" y="232"/>
                      <a:pt x="386" y="233"/>
                    </a:cubicBezTo>
                    <a:cubicBezTo>
                      <a:pt x="386" y="232"/>
                      <a:pt x="385" y="232"/>
                      <a:pt x="385" y="232"/>
                    </a:cubicBezTo>
                    <a:close/>
                    <a:moveTo>
                      <a:pt x="387" y="233"/>
                    </a:moveTo>
                    <a:cubicBezTo>
                      <a:pt x="388" y="233"/>
                      <a:pt x="388" y="233"/>
                      <a:pt x="388" y="233"/>
                    </a:cubicBezTo>
                    <a:cubicBezTo>
                      <a:pt x="388" y="233"/>
                      <a:pt x="388" y="233"/>
                      <a:pt x="387" y="233"/>
                    </a:cubicBezTo>
                    <a:close/>
                    <a:moveTo>
                      <a:pt x="390" y="234"/>
                    </a:moveTo>
                    <a:cubicBezTo>
                      <a:pt x="390" y="234"/>
                      <a:pt x="390" y="234"/>
                      <a:pt x="391" y="234"/>
                    </a:cubicBezTo>
                    <a:cubicBezTo>
                      <a:pt x="390" y="234"/>
                      <a:pt x="390" y="234"/>
                      <a:pt x="390" y="234"/>
                    </a:cubicBezTo>
                    <a:close/>
                    <a:moveTo>
                      <a:pt x="392" y="235"/>
                    </a:moveTo>
                    <a:cubicBezTo>
                      <a:pt x="392" y="235"/>
                      <a:pt x="393" y="235"/>
                      <a:pt x="393" y="235"/>
                    </a:cubicBezTo>
                    <a:cubicBezTo>
                      <a:pt x="393" y="235"/>
                      <a:pt x="392" y="235"/>
                      <a:pt x="392" y="235"/>
                    </a:cubicBezTo>
                    <a:close/>
                    <a:moveTo>
                      <a:pt x="394" y="236"/>
                    </a:moveTo>
                    <a:cubicBezTo>
                      <a:pt x="395" y="236"/>
                      <a:pt x="395" y="236"/>
                      <a:pt x="396" y="236"/>
                    </a:cubicBezTo>
                    <a:cubicBezTo>
                      <a:pt x="395" y="236"/>
                      <a:pt x="395" y="236"/>
                      <a:pt x="394" y="236"/>
                    </a:cubicBezTo>
                    <a:close/>
                    <a:moveTo>
                      <a:pt x="397" y="237"/>
                    </a:moveTo>
                    <a:cubicBezTo>
                      <a:pt x="397" y="237"/>
                      <a:pt x="397" y="238"/>
                      <a:pt x="398" y="238"/>
                    </a:cubicBezTo>
                    <a:cubicBezTo>
                      <a:pt x="397" y="238"/>
                      <a:pt x="397" y="237"/>
                      <a:pt x="397" y="237"/>
                    </a:cubicBezTo>
                    <a:close/>
                    <a:moveTo>
                      <a:pt x="399" y="239"/>
                    </a:moveTo>
                    <a:cubicBezTo>
                      <a:pt x="399" y="239"/>
                      <a:pt x="400" y="239"/>
                      <a:pt x="400" y="240"/>
                    </a:cubicBezTo>
                    <a:cubicBezTo>
                      <a:pt x="400" y="239"/>
                      <a:pt x="399" y="239"/>
                      <a:pt x="399" y="239"/>
                    </a:cubicBezTo>
                    <a:close/>
                    <a:moveTo>
                      <a:pt x="362" y="234"/>
                    </a:moveTo>
                    <a:cubicBezTo>
                      <a:pt x="362" y="234"/>
                      <a:pt x="362" y="234"/>
                      <a:pt x="362" y="234"/>
                    </a:cubicBezTo>
                    <a:close/>
                    <a:moveTo>
                      <a:pt x="367" y="233"/>
                    </a:moveTo>
                    <a:cubicBezTo>
                      <a:pt x="368" y="233"/>
                      <a:pt x="368" y="233"/>
                      <a:pt x="368" y="233"/>
                    </a:cubicBezTo>
                    <a:lnTo>
                      <a:pt x="367" y="233"/>
                    </a:lnTo>
                    <a:close/>
                    <a:moveTo>
                      <a:pt x="372" y="232"/>
                    </a:moveTo>
                    <a:cubicBezTo>
                      <a:pt x="373" y="232"/>
                      <a:pt x="373" y="232"/>
                      <a:pt x="373" y="232"/>
                    </a:cubicBezTo>
                    <a:lnTo>
                      <a:pt x="372" y="232"/>
                    </a:lnTo>
                    <a:close/>
                    <a:moveTo>
                      <a:pt x="378" y="232"/>
                    </a:moveTo>
                    <a:cubicBezTo>
                      <a:pt x="378" y="232"/>
                      <a:pt x="378" y="232"/>
                      <a:pt x="378" y="232"/>
                    </a:cubicBezTo>
                    <a:cubicBezTo>
                      <a:pt x="378" y="232"/>
                      <a:pt x="378" y="232"/>
                      <a:pt x="378" y="232"/>
                    </a:cubicBezTo>
                    <a:close/>
                    <a:moveTo>
                      <a:pt x="375" y="452"/>
                    </a:moveTo>
                    <a:cubicBezTo>
                      <a:pt x="373" y="454"/>
                      <a:pt x="371" y="456"/>
                      <a:pt x="369" y="457"/>
                    </a:cubicBezTo>
                    <a:cubicBezTo>
                      <a:pt x="371" y="456"/>
                      <a:pt x="373" y="454"/>
                      <a:pt x="375" y="452"/>
                    </a:cubicBezTo>
                    <a:close/>
                    <a:moveTo>
                      <a:pt x="369" y="458"/>
                    </a:moveTo>
                    <a:cubicBezTo>
                      <a:pt x="366" y="461"/>
                      <a:pt x="362" y="465"/>
                      <a:pt x="358" y="468"/>
                    </a:cubicBezTo>
                    <a:cubicBezTo>
                      <a:pt x="362" y="465"/>
                      <a:pt x="366" y="461"/>
                      <a:pt x="369" y="458"/>
                    </a:cubicBezTo>
                    <a:close/>
                    <a:moveTo>
                      <a:pt x="344" y="241"/>
                    </a:moveTo>
                    <a:cubicBezTo>
                      <a:pt x="344" y="241"/>
                      <a:pt x="344" y="241"/>
                      <a:pt x="344" y="241"/>
                    </a:cubicBezTo>
                    <a:close/>
                    <a:moveTo>
                      <a:pt x="350" y="238"/>
                    </a:moveTo>
                    <a:cubicBezTo>
                      <a:pt x="351" y="238"/>
                      <a:pt x="351" y="238"/>
                      <a:pt x="351" y="238"/>
                    </a:cubicBezTo>
                    <a:lnTo>
                      <a:pt x="350" y="238"/>
                    </a:lnTo>
                    <a:close/>
                    <a:moveTo>
                      <a:pt x="356" y="236"/>
                    </a:moveTo>
                    <a:cubicBezTo>
                      <a:pt x="356" y="236"/>
                      <a:pt x="356" y="236"/>
                      <a:pt x="356" y="236"/>
                    </a:cubicBezTo>
                    <a:close/>
                    <a:moveTo>
                      <a:pt x="296" y="276"/>
                    </a:moveTo>
                    <a:cubicBezTo>
                      <a:pt x="297" y="276"/>
                      <a:pt x="297" y="275"/>
                      <a:pt x="298" y="274"/>
                    </a:cubicBezTo>
                    <a:cubicBezTo>
                      <a:pt x="297" y="275"/>
                      <a:pt x="297" y="276"/>
                      <a:pt x="296" y="276"/>
                    </a:cubicBezTo>
                    <a:close/>
                    <a:moveTo>
                      <a:pt x="300" y="272"/>
                    </a:moveTo>
                    <a:cubicBezTo>
                      <a:pt x="301" y="271"/>
                      <a:pt x="303" y="269"/>
                      <a:pt x="304" y="268"/>
                    </a:cubicBezTo>
                    <a:cubicBezTo>
                      <a:pt x="303" y="269"/>
                      <a:pt x="301" y="271"/>
                      <a:pt x="300" y="272"/>
                    </a:cubicBezTo>
                    <a:close/>
                    <a:moveTo>
                      <a:pt x="306" y="266"/>
                    </a:moveTo>
                    <a:cubicBezTo>
                      <a:pt x="307" y="265"/>
                      <a:pt x="308" y="265"/>
                      <a:pt x="308" y="264"/>
                    </a:cubicBezTo>
                    <a:cubicBezTo>
                      <a:pt x="308" y="265"/>
                      <a:pt x="307" y="265"/>
                      <a:pt x="306" y="266"/>
                    </a:cubicBezTo>
                    <a:close/>
                    <a:moveTo>
                      <a:pt x="311" y="262"/>
                    </a:moveTo>
                    <a:cubicBezTo>
                      <a:pt x="311" y="261"/>
                      <a:pt x="312" y="261"/>
                      <a:pt x="313" y="260"/>
                    </a:cubicBezTo>
                    <a:cubicBezTo>
                      <a:pt x="312" y="261"/>
                      <a:pt x="311" y="261"/>
                      <a:pt x="311" y="262"/>
                    </a:cubicBezTo>
                    <a:close/>
                    <a:moveTo>
                      <a:pt x="315" y="258"/>
                    </a:moveTo>
                    <a:cubicBezTo>
                      <a:pt x="316" y="257"/>
                      <a:pt x="317" y="257"/>
                      <a:pt x="318" y="256"/>
                    </a:cubicBezTo>
                    <a:cubicBezTo>
                      <a:pt x="317" y="257"/>
                      <a:pt x="316" y="257"/>
                      <a:pt x="315" y="258"/>
                    </a:cubicBezTo>
                    <a:close/>
                    <a:moveTo>
                      <a:pt x="320" y="254"/>
                    </a:moveTo>
                    <a:cubicBezTo>
                      <a:pt x="321" y="253"/>
                      <a:pt x="322" y="253"/>
                      <a:pt x="323" y="252"/>
                    </a:cubicBezTo>
                    <a:cubicBezTo>
                      <a:pt x="322" y="253"/>
                      <a:pt x="321" y="253"/>
                      <a:pt x="320" y="254"/>
                    </a:cubicBezTo>
                    <a:close/>
                    <a:moveTo>
                      <a:pt x="326" y="250"/>
                    </a:moveTo>
                    <a:cubicBezTo>
                      <a:pt x="326" y="250"/>
                      <a:pt x="327" y="249"/>
                      <a:pt x="328" y="249"/>
                    </a:cubicBezTo>
                    <a:cubicBezTo>
                      <a:pt x="327" y="249"/>
                      <a:pt x="326" y="250"/>
                      <a:pt x="326" y="250"/>
                    </a:cubicBezTo>
                    <a:close/>
                    <a:moveTo>
                      <a:pt x="287" y="284"/>
                    </a:moveTo>
                    <a:cubicBezTo>
                      <a:pt x="288" y="283"/>
                      <a:pt x="289" y="283"/>
                      <a:pt x="289" y="282"/>
                    </a:cubicBezTo>
                    <a:cubicBezTo>
                      <a:pt x="289" y="283"/>
                      <a:pt x="288" y="283"/>
                      <a:pt x="287" y="284"/>
                    </a:cubicBezTo>
                    <a:close/>
                    <a:moveTo>
                      <a:pt x="292" y="280"/>
                    </a:moveTo>
                    <a:cubicBezTo>
                      <a:pt x="292" y="280"/>
                      <a:pt x="293" y="279"/>
                      <a:pt x="294" y="278"/>
                    </a:cubicBezTo>
                    <a:cubicBezTo>
                      <a:pt x="293" y="279"/>
                      <a:pt x="292" y="280"/>
                      <a:pt x="292" y="280"/>
                    </a:cubicBezTo>
                    <a:close/>
                    <a:moveTo>
                      <a:pt x="253" y="297"/>
                    </a:moveTo>
                    <a:cubicBezTo>
                      <a:pt x="254" y="297"/>
                      <a:pt x="255" y="297"/>
                      <a:pt x="257" y="297"/>
                    </a:cubicBezTo>
                    <a:cubicBezTo>
                      <a:pt x="255" y="297"/>
                      <a:pt x="254" y="297"/>
                      <a:pt x="253" y="297"/>
                    </a:cubicBezTo>
                    <a:close/>
                    <a:moveTo>
                      <a:pt x="260" y="296"/>
                    </a:moveTo>
                    <a:cubicBezTo>
                      <a:pt x="261" y="296"/>
                      <a:pt x="262" y="296"/>
                      <a:pt x="263" y="296"/>
                    </a:cubicBezTo>
                    <a:cubicBezTo>
                      <a:pt x="262" y="296"/>
                      <a:pt x="261" y="296"/>
                      <a:pt x="260" y="296"/>
                    </a:cubicBezTo>
                    <a:close/>
                    <a:moveTo>
                      <a:pt x="266" y="295"/>
                    </a:moveTo>
                    <a:cubicBezTo>
                      <a:pt x="267" y="295"/>
                      <a:pt x="268" y="294"/>
                      <a:pt x="269" y="294"/>
                    </a:cubicBezTo>
                    <a:cubicBezTo>
                      <a:pt x="268" y="294"/>
                      <a:pt x="267" y="295"/>
                      <a:pt x="266" y="295"/>
                    </a:cubicBezTo>
                    <a:close/>
                    <a:moveTo>
                      <a:pt x="272" y="293"/>
                    </a:moveTo>
                    <a:cubicBezTo>
                      <a:pt x="273" y="292"/>
                      <a:pt x="274" y="292"/>
                      <a:pt x="275" y="292"/>
                    </a:cubicBezTo>
                    <a:cubicBezTo>
                      <a:pt x="274" y="292"/>
                      <a:pt x="273" y="292"/>
                      <a:pt x="272" y="293"/>
                    </a:cubicBezTo>
                    <a:close/>
                    <a:moveTo>
                      <a:pt x="278" y="290"/>
                    </a:moveTo>
                    <a:cubicBezTo>
                      <a:pt x="278" y="290"/>
                      <a:pt x="279" y="289"/>
                      <a:pt x="280" y="289"/>
                    </a:cubicBezTo>
                    <a:cubicBezTo>
                      <a:pt x="279" y="289"/>
                      <a:pt x="278" y="290"/>
                      <a:pt x="278" y="290"/>
                    </a:cubicBezTo>
                    <a:close/>
                    <a:moveTo>
                      <a:pt x="283" y="287"/>
                    </a:moveTo>
                    <a:cubicBezTo>
                      <a:pt x="283" y="287"/>
                      <a:pt x="284" y="286"/>
                      <a:pt x="285" y="286"/>
                    </a:cubicBezTo>
                    <a:cubicBezTo>
                      <a:pt x="284" y="286"/>
                      <a:pt x="283" y="287"/>
                      <a:pt x="283" y="287"/>
                    </a:cubicBezTo>
                    <a:close/>
                    <a:moveTo>
                      <a:pt x="1491" y="1449"/>
                    </a:moveTo>
                    <a:cubicBezTo>
                      <a:pt x="1491" y="1449"/>
                      <a:pt x="1491" y="1449"/>
                      <a:pt x="1491" y="1449"/>
                    </a:cubicBezTo>
                    <a:cubicBezTo>
                      <a:pt x="1491" y="1449"/>
                      <a:pt x="1491" y="1449"/>
                      <a:pt x="1491" y="1449"/>
                    </a:cubicBezTo>
                    <a:close/>
                    <a:moveTo>
                      <a:pt x="1470" y="1447"/>
                    </a:moveTo>
                    <a:cubicBezTo>
                      <a:pt x="1470" y="1447"/>
                      <a:pt x="1471" y="1447"/>
                      <a:pt x="1471" y="1447"/>
                    </a:cubicBezTo>
                    <a:cubicBezTo>
                      <a:pt x="1471" y="1447"/>
                      <a:pt x="1470" y="1447"/>
                      <a:pt x="1470" y="1447"/>
                    </a:cubicBezTo>
                    <a:close/>
                    <a:moveTo>
                      <a:pt x="1475" y="1447"/>
                    </a:moveTo>
                    <a:cubicBezTo>
                      <a:pt x="1476" y="1447"/>
                      <a:pt x="1476" y="1447"/>
                      <a:pt x="1476" y="1447"/>
                    </a:cubicBezTo>
                    <a:cubicBezTo>
                      <a:pt x="1476" y="1447"/>
                      <a:pt x="1476" y="1447"/>
                      <a:pt x="1476" y="1447"/>
                    </a:cubicBezTo>
                    <a:cubicBezTo>
                      <a:pt x="1476" y="1447"/>
                      <a:pt x="1475" y="1447"/>
                      <a:pt x="1475" y="1447"/>
                    </a:cubicBezTo>
                    <a:close/>
                    <a:moveTo>
                      <a:pt x="1480" y="1448"/>
                    </a:moveTo>
                    <a:cubicBezTo>
                      <a:pt x="1481" y="1448"/>
                      <a:pt x="1481" y="1448"/>
                      <a:pt x="1482" y="1448"/>
                    </a:cubicBezTo>
                    <a:cubicBezTo>
                      <a:pt x="1481" y="1448"/>
                      <a:pt x="1481" y="1448"/>
                      <a:pt x="1480" y="1448"/>
                    </a:cubicBezTo>
                    <a:close/>
                    <a:moveTo>
                      <a:pt x="1486" y="1448"/>
                    </a:moveTo>
                    <a:cubicBezTo>
                      <a:pt x="1487" y="1448"/>
                      <a:pt x="1487" y="1448"/>
                      <a:pt x="1487" y="1448"/>
                    </a:cubicBezTo>
                    <a:lnTo>
                      <a:pt x="1486" y="1448"/>
                    </a:lnTo>
                    <a:close/>
                    <a:moveTo>
                      <a:pt x="1465" y="1448"/>
                    </a:moveTo>
                    <a:cubicBezTo>
                      <a:pt x="1415" y="1449"/>
                      <a:pt x="1367" y="1462"/>
                      <a:pt x="1321" y="1477"/>
                    </a:cubicBezTo>
                    <a:cubicBezTo>
                      <a:pt x="1310" y="1480"/>
                      <a:pt x="1300" y="1483"/>
                      <a:pt x="1290" y="1487"/>
                    </a:cubicBezTo>
                    <a:cubicBezTo>
                      <a:pt x="1300" y="1483"/>
                      <a:pt x="1310" y="1480"/>
                      <a:pt x="1321" y="1477"/>
                    </a:cubicBezTo>
                    <a:cubicBezTo>
                      <a:pt x="1367" y="1462"/>
                      <a:pt x="1415" y="1449"/>
                      <a:pt x="1465" y="1448"/>
                    </a:cubicBezTo>
                    <a:cubicBezTo>
                      <a:pt x="1465" y="1448"/>
                      <a:pt x="1466" y="1448"/>
                      <a:pt x="1466" y="1448"/>
                    </a:cubicBezTo>
                    <a:cubicBezTo>
                      <a:pt x="1466" y="1448"/>
                      <a:pt x="1465" y="1448"/>
                      <a:pt x="1465" y="1448"/>
                    </a:cubicBezTo>
                    <a:close/>
                    <a:moveTo>
                      <a:pt x="1123" y="1522"/>
                    </a:moveTo>
                    <a:cubicBezTo>
                      <a:pt x="1124" y="1522"/>
                      <a:pt x="1126" y="1522"/>
                      <a:pt x="1127" y="1522"/>
                    </a:cubicBezTo>
                    <a:cubicBezTo>
                      <a:pt x="1126" y="1522"/>
                      <a:pt x="1124" y="1522"/>
                      <a:pt x="1123" y="1522"/>
                    </a:cubicBezTo>
                    <a:close/>
                    <a:moveTo>
                      <a:pt x="1135" y="1522"/>
                    </a:moveTo>
                    <a:cubicBezTo>
                      <a:pt x="1137" y="1522"/>
                      <a:pt x="1138" y="1522"/>
                      <a:pt x="1140" y="1522"/>
                    </a:cubicBezTo>
                    <a:cubicBezTo>
                      <a:pt x="1138" y="1522"/>
                      <a:pt x="1137" y="1522"/>
                      <a:pt x="1135" y="1522"/>
                    </a:cubicBezTo>
                    <a:close/>
                    <a:moveTo>
                      <a:pt x="1147" y="1521"/>
                    </a:moveTo>
                    <a:cubicBezTo>
                      <a:pt x="1149" y="1521"/>
                      <a:pt x="1151" y="1521"/>
                      <a:pt x="1152" y="1521"/>
                    </a:cubicBezTo>
                    <a:cubicBezTo>
                      <a:pt x="1151" y="1521"/>
                      <a:pt x="1149" y="1521"/>
                      <a:pt x="1147" y="1521"/>
                    </a:cubicBezTo>
                    <a:close/>
                    <a:moveTo>
                      <a:pt x="1160" y="1521"/>
                    </a:moveTo>
                    <a:cubicBezTo>
                      <a:pt x="1161" y="1520"/>
                      <a:pt x="1163" y="1520"/>
                      <a:pt x="1165" y="1520"/>
                    </a:cubicBezTo>
                    <a:cubicBezTo>
                      <a:pt x="1163" y="1520"/>
                      <a:pt x="1161" y="1520"/>
                      <a:pt x="1160" y="1521"/>
                    </a:cubicBezTo>
                    <a:close/>
                    <a:moveTo>
                      <a:pt x="1172" y="1519"/>
                    </a:moveTo>
                    <a:cubicBezTo>
                      <a:pt x="1174" y="1519"/>
                      <a:pt x="1175" y="1519"/>
                      <a:pt x="1177" y="1519"/>
                    </a:cubicBezTo>
                    <a:cubicBezTo>
                      <a:pt x="1175" y="1519"/>
                      <a:pt x="1174" y="1519"/>
                      <a:pt x="1172" y="1519"/>
                    </a:cubicBezTo>
                    <a:close/>
                    <a:moveTo>
                      <a:pt x="1184" y="1518"/>
                    </a:moveTo>
                    <a:cubicBezTo>
                      <a:pt x="1186" y="1517"/>
                      <a:pt x="1187" y="1517"/>
                      <a:pt x="1189" y="1517"/>
                    </a:cubicBezTo>
                    <a:cubicBezTo>
                      <a:pt x="1187" y="1517"/>
                      <a:pt x="1186" y="1517"/>
                      <a:pt x="1184" y="1518"/>
                    </a:cubicBezTo>
                    <a:close/>
                    <a:moveTo>
                      <a:pt x="1197" y="1515"/>
                    </a:moveTo>
                    <a:cubicBezTo>
                      <a:pt x="1198" y="1515"/>
                      <a:pt x="1200" y="1515"/>
                      <a:pt x="1201" y="1514"/>
                    </a:cubicBezTo>
                    <a:cubicBezTo>
                      <a:pt x="1200" y="1515"/>
                      <a:pt x="1198" y="1515"/>
                      <a:pt x="1197" y="1515"/>
                    </a:cubicBezTo>
                    <a:close/>
                    <a:moveTo>
                      <a:pt x="1111" y="1522"/>
                    </a:moveTo>
                    <a:cubicBezTo>
                      <a:pt x="1109" y="1522"/>
                      <a:pt x="1107" y="1522"/>
                      <a:pt x="1105" y="1522"/>
                    </a:cubicBezTo>
                    <a:cubicBezTo>
                      <a:pt x="1107" y="1522"/>
                      <a:pt x="1109" y="1522"/>
                      <a:pt x="1111" y="1522"/>
                    </a:cubicBezTo>
                    <a:cubicBezTo>
                      <a:pt x="1112" y="1522"/>
                      <a:pt x="1112" y="1522"/>
                      <a:pt x="1113" y="1522"/>
                    </a:cubicBezTo>
                    <a:cubicBezTo>
                      <a:pt x="1112" y="1522"/>
                      <a:pt x="1112" y="1522"/>
                      <a:pt x="1111" y="1522"/>
                    </a:cubicBezTo>
                    <a:close/>
                    <a:moveTo>
                      <a:pt x="989" y="1543"/>
                    </a:moveTo>
                    <a:cubicBezTo>
                      <a:pt x="990" y="1542"/>
                      <a:pt x="992" y="1541"/>
                      <a:pt x="994" y="1540"/>
                    </a:cubicBezTo>
                    <a:cubicBezTo>
                      <a:pt x="992" y="1541"/>
                      <a:pt x="990" y="1542"/>
                      <a:pt x="989" y="1543"/>
                    </a:cubicBezTo>
                    <a:close/>
                    <a:moveTo>
                      <a:pt x="996" y="1539"/>
                    </a:moveTo>
                    <a:cubicBezTo>
                      <a:pt x="997" y="1538"/>
                      <a:pt x="999" y="1537"/>
                      <a:pt x="1000" y="1537"/>
                    </a:cubicBezTo>
                    <a:cubicBezTo>
                      <a:pt x="999" y="1537"/>
                      <a:pt x="997" y="1538"/>
                      <a:pt x="996" y="1539"/>
                    </a:cubicBezTo>
                    <a:close/>
                    <a:moveTo>
                      <a:pt x="1003" y="1536"/>
                    </a:moveTo>
                    <a:cubicBezTo>
                      <a:pt x="1004" y="1535"/>
                      <a:pt x="1005" y="1535"/>
                      <a:pt x="1007" y="1534"/>
                    </a:cubicBezTo>
                    <a:cubicBezTo>
                      <a:pt x="1005" y="1535"/>
                      <a:pt x="1004" y="1535"/>
                      <a:pt x="1003" y="1536"/>
                    </a:cubicBezTo>
                    <a:close/>
                    <a:moveTo>
                      <a:pt x="1010" y="1533"/>
                    </a:moveTo>
                    <a:cubicBezTo>
                      <a:pt x="1011" y="1533"/>
                      <a:pt x="1012" y="1532"/>
                      <a:pt x="1014" y="1532"/>
                    </a:cubicBezTo>
                    <a:cubicBezTo>
                      <a:pt x="1012" y="1532"/>
                      <a:pt x="1011" y="1533"/>
                      <a:pt x="1010" y="1533"/>
                    </a:cubicBezTo>
                    <a:close/>
                    <a:moveTo>
                      <a:pt x="1017" y="1531"/>
                    </a:moveTo>
                    <a:cubicBezTo>
                      <a:pt x="1018" y="1530"/>
                      <a:pt x="1020" y="1530"/>
                      <a:pt x="1021" y="1530"/>
                    </a:cubicBezTo>
                    <a:cubicBezTo>
                      <a:pt x="1020" y="1530"/>
                      <a:pt x="1018" y="1530"/>
                      <a:pt x="1017" y="1531"/>
                    </a:cubicBezTo>
                    <a:close/>
                    <a:moveTo>
                      <a:pt x="1025" y="1529"/>
                    </a:moveTo>
                    <a:cubicBezTo>
                      <a:pt x="1026" y="1529"/>
                      <a:pt x="1028" y="1528"/>
                      <a:pt x="1029" y="1528"/>
                    </a:cubicBezTo>
                    <a:cubicBezTo>
                      <a:pt x="1028" y="1528"/>
                      <a:pt x="1026" y="1529"/>
                      <a:pt x="1025" y="1529"/>
                    </a:cubicBezTo>
                    <a:close/>
                    <a:moveTo>
                      <a:pt x="1033" y="1527"/>
                    </a:moveTo>
                    <a:cubicBezTo>
                      <a:pt x="1034" y="1527"/>
                      <a:pt x="1036" y="1527"/>
                      <a:pt x="1037" y="1527"/>
                    </a:cubicBezTo>
                    <a:cubicBezTo>
                      <a:pt x="1036" y="1527"/>
                      <a:pt x="1034" y="1527"/>
                      <a:pt x="1033" y="1527"/>
                    </a:cubicBezTo>
                    <a:close/>
                    <a:moveTo>
                      <a:pt x="1041" y="1526"/>
                    </a:moveTo>
                    <a:cubicBezTo>
                      <a:pt x="1042" y="1526"/>
                      <a:pt x="1044" y="1526"/>
                      <a:pt x="1045" y="1525"/>
                    </a:cubicBezTo>
                    <a:cubicBezTo>
                      <a:pt x="1044" y="1526"/>
                      <a:pt x="1042" y="1526"/>
                      <a:pt x="1041" y="1526"/>
                    </a:cubicBezTo>
                    <a:close/>
                    <a:moveTo>
                      <a:pt x="1049" y="1525"/>
                    </a:moveTo>
                    <a:cubicBezTo>
                      <a:pt x="1050" y="1525"/>
                      <a:pt x="1052" y="1525"/>
                      <a:pt x="1054" y="1524"/>
                    </a:cubicBezTo>
                    <a:cubicBezTo>
                      <a:pt x="1052" y="1525"/>
                      <a:pt x="1050" y="1525"/>
                      <a:pt x="1049" y="1525"/>
                    </a:cubicBezTo>
                    <a:close/>
                    <a:moveTo>
                      <a:pt x="1057" y="1524"/>
                    </a:moveTo>
                    <a:cubicBezTo>
                      <a:pt x="1059" y="1524"/>
                      <a:pt x="1061" y="1524"/>
                      <a:pt x="1063" y="1523"/>
                    </a:cubicBezTo>
                    <a:cubicBezTo>
                      <a:pt x="1061" y="1524"/>
                      <a:pt x="1059" y="1524"/>
                      <a:pt x="1057" y="1524"/>
                    </a:cubicBezTo>
                    <a:close/>
                    <a:moveTo>
                      <a:pt x="1065" y="1523"/>
                    </a:moveTo>
                    <a:cubicBezTo>
                      <a:pt x="1071" y="1523"/>
                      <a:pt x="1076" y="1523"/>
                      <a:pt x="1081" y="1522"/>
                    </a:cubicBezTo>
                    <a:cubicBezTo>
                      <a:pt x="1076" y="1523"/>
                      <a:pt x="1071" y="1523"/>
                      <a:pt x="1065" y="1523"/>
                    </a:cubicBezTo>
                    <a:close/>
                    <a:moveTo>
                      <a:pt x="1083" y="1522"/>
                    </a:moveTo>
                    <a:cubicBezTo>
                      <a:pt x="1085" y="1522"/>
                      <a:pt x="1087" y="1522"/>
                      <a:pt x="1089" y="1522"/>
                    </a:cubicBezTo>
                    <a:cubicBezTo>
                      <a:pt x="1087" y="1522"/>
                      <a:pt x="1085" y="1522"/>
                      <a:pt x="1083" y="1522"/>
                    </a:cubicBezTo>
                    <a:close/>
                    <a:moveTo>
                      <a:pt x="1092" y="1522"/>
                    </a:moveTo>
                    <a:cubicBezTo>
                      <a:pt x="1093" y="1522"/>
                      <a:pt x="1095" y="1522"/>
                      <a:pt x="1096" y="1522"/>
                    </a:cubicBezTo>
                    <a:cubicBezTo>
                      <a:pt x="1095" y="1522"/>
                      <a:pt x="1093" y="1522"/>
                      <a:pt x="1092" y="1522"/>
                    </a:cubicBezTo>
                    <a:close/>
                    <a:moveTo>
                      <a:pt x="1099" y="1522"/>
                    </a:moveTo>
                    <a:cubicBezTo>
                      <a:pt x="1100" y="1522"/>
                      <a:pt x="1101" y="1522"/>
                      <a:pt x="1102" y="1522"/>
                    </a:cubicBezTo>
                    <a:cubicBezTo>
                      <a:pt x="1103" y="1522"/>
                      <a:pt x="1103" y="1522"/>
                      <a:pt x="1104" y="1522"/>
                    </a:cubicBezTo>
                    <a:cubicBezTo>
                      <a:pt x="1102" y="1522"/>
                      <a:pt x="1101" y="1522"/>
                      <a:pt x="1099" y="1522"/>
                    </a:cubicBezTo>
                    <a:close/>
                    <a:moveTo>
                      <a:pt x="905" y="1660"/>
                    </a:moveTo>
                    <a:cubicBezTo>
                      <a:pt x="904" y="1642"/>
                      <a:pt x="892" y="1631"/>
                      <a:pt x="891" y="1614"/>
                    </a:cubicBezTo>
                    <a:cubicBezTo>
                      <a:pt x="892" y="1631"/>
                      <a:pt x="904" y="1642"/>
                      <a:pt x="905" y="1660"/>
                    </a:cubicBezTo>
                    <a:close/>
                    <a:moveTo>
                      <a:pt x="905" y="1664"/>
                    </a:moveTo>
                    <a:cubicBezTo>
                      <a:pt x="901" y="1664"/>
                      <a:pt x="897" y="1665"/>
                      <a:pt x="893" y="1666"/>
                    </a:cubicBezTo>
                    <a:cubicBezTo>
                      <a:pt x="897" y="1665"/>
                      <a:pt x="901" y="1664"/>
                      <a:pt x="905" y="1664"/>
                    </a:cubicBezTo>
                    <a:close/>
                    <a:moveTo>
                      <a:pt x="852" y="1673"/>
                    </a:moveTo>
                    <a:cubicBezTo>
                      <a:pt x="857" y="1672"/>
                      <a:pt x="861" y="1671"/>
                      <a:pt x="865" y="1671"/>
                    </a:cubicBezTo>
                    <a:cubicBezTo>
                      <a:pt x="861" y="1671"/>
                      <a:pt x="857" y="1672"/>
                      <a:pt x="852" y="1673"/>
                    </a:cubicBezTo>
                    <a:close/>
                    <a:moveTo>
                      <a:pt x="866" y="1671"/>
                    </a:moveTo>
                    <a:cubicBezTo>
                      <a:pt x="870" y="1670"/>
                      <a:pt x="875" y="1669"/>
                      <a:pt x="879" y="1668"/>
                    </a:cubicBezTo>
                    <a:cubicBezTo>
                      <a:pt x="875" y="1669"/>
                      <a:pt x="870" y="1670"/>
                      <a:pt x="866" y="1671"/>
                    </a:cubicBezTo>
                    <a:close/>
                    <a:moveTo>
                      <a:pt x="880" y="1668"/>
                    </a:moveTo>
                    <a:cubicBezTo>
                      <a:pt x="884" y="1667"/>
                      <a:pt x="888" y="1667"/>
                      <a:pt x="892" y="1666"/>
                    </a:cubicBezTo>
                    <a:cubicBezTo>
                      <a:pt x="888" y="1667"/>
                      <a:pt x="884" y="1667"/>
                      <a:pt x="880" y="1668"/>
                    </a:cubicBezTo>
                    <a:close/>
                    <a:moveTo>
                      <a:pt x="796" y="1677"/>
                    </a:moveTo>
                    <a:cubicBezTo>
                      <a:pt x="800" y="1677"/>
                      <a:pt x="805" y="1677"/>
                      <a:pt x="809" y="1677"/>
                    </a:cubicBezTo>
                    <a:cubicBezTo>
                      <a:pt x="805" y="1677"/>
                      <a:pt x="800" y="1677"/>
                      <a:pt x="796" y="1677"/>
                    </a:cubicBezTo>
                    <a:close/>
                    <a:moveTo>
                      <a:pt x="810" y="1677"/>
                    </a:moveTo>
                    <a:cubicBezTo>
                      <a:pt x="814" y="1677"/>
                      <a:pt x="819" y="1676"/>
                      <a:pt x="823" y="1676"/>
                    </a:cubicBezTo>
                    <a:cubicBezTo>
                      <a:pt x="819" y="1676"/>
                      <a:pt x="814" y="1677"/>
                      <a:pt x="810" y="1677"/>
                    </a:cubicBezTo>
                    <a:close/>
                    <a:moveTo>
                      <a:pt x="824" y="1676"/>
                    </a:moveTo>
                    <a:cubicBezTo>
                      <a:pt x="829" y="1676"/>
                      <a:pt x="833" y="1675"/>
                      <a:pt x="837" y="1675"/>
                    </a:cubicBezTo>
                    <a:cubicBezTo>
                      <a:pt x="833" y="1675"/>
                      <a:pt x="829" y="1676"/>
                      <a:pt x="824" y="1676"/>
                    </a:cubicBezTo>
                    <a:close/>
                    <a:moveTo>
                      <a:pt x="839" y="1675"/>
                    </a:moveTo>
                    <a:cubicBezTo>
                      <a:pt x="843" y="1674"/>
                      <a:pt x="847" y="1673"/>
                      <a:pt x="851" y="1673"/>
                    </a:cubicBezTo>
                    <a:cubicBezTo>
                      <a:pt x="847" y="1673"/>
                      <a:pt x="843" y="1674"/>
                      <a:pt x="839" y="1675"/>
                    </a:cubicBezTo>
                    <a:close/>
                    <a:moveTo>
                      <a:pt x="718" y="1661"/>
                    </a:moveTo>
                    <a:cubicBezTo>
                      <a:pt x="720" y="1663"/>
                      <a:pt x="723" y="1664"/>
                      <a:pt x="726" y="1665"/>
                    </a:cubicBezTo>
                    <a:cubicBezTo>
                      <a:pt x="723" y="1664"/>
                      <a:pt x="720" y="1663"/>
                      <a:pt x="718" y="1661"/>
                    </a:cubicBezTo>
                    <a:close/>
                    <a:moveTo>
                      <a:pt x="727" y="1666"/>
                    </a:moveTo>
                    <a:cubicBezTo>
                      <a:pt x="730" y="1667"/>
                      <a:pt x="732" y="1668"/>
                      <a:pt x="735" y="1669"/>
                    </a:cubicBezTo>
                    <a:cubicBezTo>
                      <a:pt x="732" y="1668"/>
                      <a:pt x="730" y="1667"/>
                      <a:pt x="727" y="1666"/>
                    </a:cubicBezTo>
                    <a:close/>
                    <a:moveTo>
                      <a:pt x="737" y="1669"/>
                    </a:moveTo>
                    <a:cubicBezTo>
                      <a:pt x="739" y="1670"/>
                      <a:pt x="742" y="1671"/>
                      <a:pt x="745" y="1672"/>
                    </a:cubicBezTo>
                    <a:cubicBezTo>
                      <a:pt x="742" y="1671"/>
                      <a:pt x="739" y="1670"/>
                      <a:pt x="737" y="1669"/>
                    </a:cubicBezTo>
                    <a:close/>
                    <a:moveTo>
                      <a:pt x="746" y="1672"/>
                    </a:moveTo>
                    <a:cubicBezTo>
                      <a:pt x="748" y="1672"/>
                      <a:pt x="751" y="1673"/>
                      <a:pt x="754" y="1674"/>
                    </a:cubicBezTo>
                    <a:cubicBezTo>
                      <a:pt x="751" y="1673"/>
                      <a:pt x="748" y="1672"/>
                      <a:pt x="746" y="1672"/>
                    </a:cubicBezTo>
                    <a:close/>
                    <a:moveTo>
                      <a:pt x="755" y="1674"/>
                    </a:moveTo>
                    <a:cubicBezTo>
                      <a:pt x="758" y="1674"/>
                      <a:pt x="761" y="1675"/>
                      <a:pt x="764" y="1675"/>
                    </a:cubicBezTo>
                    <a:cubicBezTo>
                      <a:pt x="761" y="1675"/>
                      <a:pt x="758" y="1674"/>
                      <a:pt x="755" y="1674"/>
                    </a:cubicBezTo>
                    <a:close/>
                    <a:moveTo>
                      <a:pt x="765" y="1675"/>
                    </a:moveTo>
                    <a:cubicBezTo>
                      <a:pt x="768" y="1676"/>
                      <a:pt x="771" y="1676"/>
                      <a:pt x="774" y="1676"/>
                    </a:cubicBezTo>
                    <a:cubicBezTo>
                      <a:pt x="771" y="1676"/>
                      <a:pt x="768" y="1676"/>
                      <a:pt x="765" y="1675"/>
                    </a:cubicBezTo>
                    <a:close/>
                    <a:moveTo>
                      <a:pt x="776" y="1677"/>
                    </a:moveTo>
                    <a:cubicBezTo>
                      <a:pt x="778" y="1677"/>
                      <a:pt x="781" y="1677"/>
                      <a:pt x="784" y="1677"/>
                    </a:cubicBezTo>
                    <a:cubicBezTo>
                      <a:pt x="781" y="1677"/>
                      <a:pt x="778" y="1677"/>
                      <a:pt x="776" y="1677"/>
                    </a:cubicBezTo>
                    <a:close/>
                    <a:moveTo>
                      <a:pt x="785" y="1677"/>
                    </a:moveTo>
                    <a:cubicBezTo>
                      <a:pt x="788" y="1677"/>
                      <a:pt x="791" y="1677"/>
                      <a:pt x="794" y="1677"/>
                    </a:cubicBezTo>
                    <a:cubicBezTo>
                      <a:pt x="791" y="1677"/>
                      <a:pt x="788" y="1677"/>
                      <a:pt x="785" y="1677"/>
                    </a:cubicBezTo>
                    <a:close/>
                    <a:moveTo>
                      <a:pt x="627" y="1546"/>
                    </a:moveTo>
                    <a:cubicBezTo>
                      <a:pt x="628" y="1545"/>
                      <a:pt x="630" y="1544"/>
                      <a:pt x="631" y="1543"/>
                    </a:cubicBezTo>
                    <a:cubicBezTo>
                      <a:pt x="630" y="1544"/>
                      <a:pt x="628" y="1545"/>
                      <a:pt x="627" y="1546"/>
                    </a:cubicBezTo>
                    <a:close/>
                    <a:moveTo>
                      <a:pt x="632" y="1542"/>
                    </a:moveTo>
                    <a:cubicBezTo>
                      <a:pt x="633" y="1542"/>
                      <a:pt x="634" y="1541"/>
                      <a:pt x="635" y="1541"/>
                    </a:cubicBezTo>
                    <a:cubicBezTo>
                      <a:pt x="634" y="1541"/>
                      <a:pt x="633" y="1542"/>
                      <a:pt x="632" y="1542"/>
                    </a:cubicBezTo>
                    <a:close/>
                    <a:moveTo>
                      <a:pt x="637" y="1540"/>
                    </a:moveTo>
                    <a:cubicBezTo>
                      <a:pt x="638" y="1539"/>
                      <a:pt x="638" y="1539"/>
                      <a:pt x="639" y="1538"/>
                    </a:cubicBezTo>
                    <a:cubicBezTo>
                      <a:pt x="638" y="1539"/>
                      <a:pt x="638" y="1539"/>
                      <a:pt x="637" y="1540"/>
                    </a:cubicBezTo>
                    <a:close/>
                    <a:moveTo>
                      <a:pt x="641" y="1538"/>
                    </a:moveTo>
                    <a:cubicBezTo>
                      <a:pt x="642" y="1537"/>
                      <a:pt x="643" y="1537"/>
                      <a:pt x="643" y="1537"/>
                    </a:cubicBezTo>
                    <a:cubicBezTo>
                      <a:pt x="643" y="1537"/>
                      <a:pt x="642" y="1537"/>
                      <a:pt x="641" y="1538"/>
                    </a:cubicBezTo>
                    <a:close/>
                    <a:moveTo>
                      <a:pt x="645" y="1536"/>
                    </a:moveTo>
                    <a:cubicBezTo>
                      <a:pt x="646" y="1536"/>
                      <a:pt x="647" y="1536"/>
                      <a:pt x="647" y="1535"/>
                    </a:cubicBezTo>
                    <a:cubicBezTo>
                      <a:pt x="647" y="1536"/>
                      <a:pt x="646" y="1536"/>
                      <a:pt x="645" y="1536"/>
                    </a:cubicBezTo>
                    <a:close/>
                    <a:moveTo>
                      <a:pt x="649" y="1535"/>
                    </a:moveTo>
                    <a:cubicBezTo>
                      <a:pt x="650" y="1535"/>
                      <a:pt x="651" y="1535"/>
                      <a:pt x="652" y="1534"/>
                    </a:cubicBezTo>
                    <a:cubicBezTo>
                      <a:pt x="651" y="1535"/>
                      <a:pt x="650" y="1535"/>
                      <a:pt x="649" y="1535"/>
                    </a:cubicBezTo>
                    <a:close/>
                    <a:moveTo>
                      <a:pt x="653" y="1534"/>
                    </a:moveTo>
                    <a:cubicBezTo>
                      <a:pt x="654" y="1534"/>
                      <a:pt x="655" y="1534"/>
                      <a:pt x="656" y="1534"/>
                    </a:cubicBezTo>
                    <a:cubicBezTo>
                      <a:pt x="655" y="1534"/>
                      <a:pt x="654" y="1534"/>
                      <a:pt x="653" y="1534"/>
                    </a:cubicBezTo>
                    <a:close/>
                    <a:moveTo>
                      <a:pt x="657" y="1534"/>
                    </a:moveTo>
                    <a:cubicBezTo>
                      <a:pt x="658" y="1534"/>
                      <a:pt x="658" y="1534"/>
                      <a:pt x="658" y="1534"/>
                    </a:cubicBezTo>
                    <a:cubicBezTo>
                      <a:pt x="658" y="1534"/>
                      <a:pt x="659" y="1534"/>
                      <a:pt x="659" y="1534"/>
                    </a:cubicBezTo>
                    <a:cubicBezTo>
                      <a:pt x="659" y="1534"/>
                      <a:pt x="658" y="1534"/>
                      <a:pt x="657" y="1534"/>
                    </a:cubicBezTo>
                    <a:close/>
                    <a:moveTo>
                      <a:pt x="662" y="1534"/>
                    </a:moveTo>
                    <a:cubicBezTo>
                      <a:pt x="662" y="1534"/>
                      <a:pt x="663" y="1534"/>
                      <a:pt x="664" y="1534"/>
                    </a:cubicBezTo>
                    <a:cubicBezTo>
                      <a:pt x="663" y="1534"/>
                      <a:pt x="662" y="1534"/>
                      <a:pt x="662" y="1534"/>
                    </a:cubicBezTo>
                    <a:close/>
                    <a:moveTo>
                      <a:pt x="666" y="1535"/>
                    </a:moveTo>
                    <a:cubicBezTo>
                      <a:pt x="667" y="1535"/>
                      <a:pt x="667" y="1535"/>
                      <a:pt x="668" y="1535"/>
                    </a:cubicBezTo>
                    <a:cubicBezTo>
                      <a:pt x="667" y="1535"/>
                      <a:pt x="667" y="1535"/>
                      <a:pt x="666" y="1535"/>
                    </a:cubicBezTo>
                    <a:close/>
                    <a:moveTo>
                      <a:pt x="670" y="1536"/>
                    </a:moveTo>
                    <a:cubicBezTo>
                      <a:pt x="671" y="1537"/>
                      <a:pt x="671" y="1537"/>
                      <a:pt x="672" y="1537"/>
                    </a:cubicBezTo>
                    <a:cubicBezTo>
                      <a:pt x="671" y="1537"/>
                      <a:pt x="671" y="1537"/>
                      <a:pt x="670" y="1536"/>
                    </a:cubicBezTo>
                    <a:close/>
                    <a:moveTo>
                      <a:pt x="674" y="1538"/>
                    </a:moveTo>
                    <a:cubicBezTo>
                      <a:pt x="675" y="1539"/>
                      <a:pt x="675" y="1539"/>
                      <a:pt x="676" y="1539"/>
                    </a:cubicBezTo>
                    <a:cubicBezTo>
                      <a:pt x="675" y="1539"/>
                      <a:pt x="675" y="1539"/>
                      <a:pt x="674" y="1538"/>
                    </a:cubicBezTo>
                    <a:close/>
                    <a:moveTo>
                      <a:pt x="678" y="1541"/>
                    </a:moveTo>
                    <a:cubicBezTo>
                      <a:pt x="678" y="1542"/>
                      <a:pt x="679" y="1542"/>
                      <a:pt x="679" y="1543"/>
                    </a:cubicBezTo>
                    <a:cubicBezTo>
                      <a:pt x="679" y="1542"/>
                      <a:pt x="678" y="1542"/>
                      <a:pt x="678" y="1541"/>
                    </a:cubicBezTo>
                    <a:close/>
                    <a:moveTo>
                      <a:pt x="681" y="1545"/>
                    </a:moveTo>
                    <a:cubicBezTo>
                      <a:pt x="682" y="1545"/>
                      <a:pt x="682" y="1546"/>
                      <a:pt x="683" y="1546"/>
                    </a:cubicBezTo>
                    <a:cubicBezTo>
                      <a:pt x="682" y="1546"/>
                      <a:pt x="682" y="1545"/>
                      <a:pt x="681" y="1545"/>
                    </a:cubicBezTo>
                    <a:close/>
                    <a:moveTo>
                      <a:pt x="685" y="1549"/>
                    </a:moveTo>
                    <a:cubicBezTo>
                      <a:pt x="685" y="1550"/>
                      <a:pt x="686" y="1550"/>
                      <a:pt x="686" y="1551"/>
                    </a:cubicBezTo>
                    <a:cubicBezTo>
                      <a:pt x="686" y="1550"/>
                      <a:pt x="685" y="1550"/>
                      <a:pt x="685" y="1549"/>
                    </a:cubicBezTo>
                    <a:close/>
                    <a:moveTo>
                      <a:pt x="537" y="1656"/>
                    </a:moveTo>
                    <a:cubicBezTo>
                      <a:pt x="537" y="1656"/>
                      <a:pt x="537" y="1656"/>
                      <a:pt x="537" y="1656"/>
                    </a:cubicBezTo>
                    <a:cubicBezTo>
                      <a:pt x="537" y="1655"/>
                      <a:pt x="537" y="1654"/>
                      <a:pt x="538" y="1653"/>
                    </a:cubicBezTo>
                    <a:cubicBezTo>
                      <a:pt x="537" y="1654"/>
                      <a:pt x="537" y="1655"/>
                      <a:pt x="537" y="1656"/>
                    </a:cubicBezTo>
                    <a:close/>
                    <a:moveTo>
                      <a:pt x="1716" y="943"/>
                    </a:moveTo>
                    <a:cubicBezTo>
                      <a:pt x="1710" y="1016"/>
                      <a:pt x="1694" y="1086"/>
                      <a:pt x="1671" y="1153"/>
                    </a:cubicBezTo>
                    <a:cubicBezTo>
                      <a:pt x="1633" y="1259"/>
                      <a:pt x="1574" y="1357"/>
                      <a:pt x="1499" y="1441"/>
                    </a:cubicBezTo>
                    <a:cubicBezTo>
                      <a:pt x="1491" y="1438"/>
                      <a:pt x="1483" y="1437"/>
                      <a:pt x="1476" y="1437"/>
                    </a:cubicBezTo>
                    <a:cubicBezTo>
                      <a:pt x="1472" y="1437"/>
                      <a:pt x="1468" y="1437"/>
                      <a:pt x="1464" y="1437"/>
                    </a:cubicBezTo>
                    <a:cubicBezTo>
                      <a:pt x="1399" y="1440"/>
                      <a:pt x="1337" y="1460"/>
                      <a:pt x="1277" y="1480"/>
                    </a:cubicBezTo>
                    <a:cubicBezTo>
                      <a:pt x="1255" y="1487"/>
                      <a:pt x="1232" y="1495"/>
                      <a:pt x="1210" y="1501"/>
                    </a:cubicBezTo>
                    <a:cubicBezTo>
                      <a:pt x="1185" y="1509"/>
                      <a:pt x="1157" y="1512"/>
                      <a:pt x="1122" y="1512"/>
                    </a:cubicBezTo>
                    <a:cubicBezTo>
                      <a:pt x="1119" y="1512"/>
                      <a:pt x="1115" y="1512"/>
                      <a:pt x="1111" y="1512"/>
                    </a:cubicBezTo>
                    <a:cubicBezTo>
                      <a:pt x="1108" y="1512"/>
                      <a:pt x="1105" y="1512"/>
                      <a:pt x="1102" y="1512"/>
                    </a:cubicBezTo>
                    <a:cubicBezTo>
                      <a:pt x="1063" y="1512"/>
                      <a:pt x="1011" y="1516"/>
                      <a:pt x="983" y="1534"/>
                    </a:cubicBezTo>
                    <a:cubicBezTo>
                      <a:pt x="970" y="1543"/>
                      <a:pt x="965" y="1555"/>
                      <a:pt x="961" y="1566"/>
                    </a:cubicBezTo>
                    <a:cubicBezTo>
                      <a:pt x="957" y="1574"/>
                      <a:pt x="955" y="1581"/>
                      <a:pt x="949" y="1586"/>
                    </a:cubicBezTo>
                    <a:cubicBezTo>
                      <a:pt x="942" y="1592"/>
                      <a:pt x="929" y="1595"/>
                      <a:pt x="916" y="1597"/>
                    </a:cubicBezTo>
                    <a:cubicBezTo>
                      <a:pt x="906" y="1599"/>
                      <a:pt x="896" y="1601"/>
                      <a:pt x="887" y="1605"/>
                    </a:cubicBezTo>
                    <a:cubicBezTo>
                      <a:pt x="881" y="1608"/>
                      <a:pt x="881" y="1608"/>
                      <a:pt x="881" y="1608"/>
                    </a:cubicBezTo>
                    <a:cubicBezTo>
                      <a:pt x="881" y="1615"/>
                      <a:pt x="881" y="1615"/>
                      <a:pt x="881" y="1615"/>
                    </a:cubicBezTo>
                    <a:cubicBezTo>
                      <a:pt x="882" y="1625"/>
                      <a:pt x="885" y="1634"/>
                      <a:pt x="889" y="1641"/>
                    </a:cubicBezTo>
                    <a:cubicBezTo>
                      <a:pt x="891" y="1646"/>
                      <a:pt x="893" y="1650"/>
                      <a:pt x="894" y="1655"/>
                    </a:cubicBezTo>
                    <a:cubicBezTo>
                      <a:pt x="863" y="1661"/>
                      <a:pt x="828" y="1667"/>
                      <a:pt x="795" y="1667"/>
                    </a:cubicBezTo>
                    <a:cubicBezTo>
                      <a:pt x="766" y="1667"/>
                      <a:pt x="742" y="1662"/>
                      <a:pt x="722" y="1652"/>
                    </a:cubicBezTo>
                    <a:cubicBezTo>
                      <a:pt x="699" y="1640"/>
                      <a:pt x="700" y="1627"/>
                      <a:pt x="703" y="1606"/>
                    </a:cubicBezTo>
                    <a:cubicBezTo>
                      <a:pt x="706" y="1589"/>
                      <a:pt x="708" y="1571"/>
                      <a:pt x="698" y="1551"/>
                    </a:cubicBezTo>
                    <a:cubicBezTo>
                      <a:pt x="686" y="1528"/>
                      <a:pt x="670" y="1524"/>
                      <a:pt x="658" y="1524"/>
                    </a:cubicBezTo>
                    <a:cubicBezTo>
                      <a:pt x="646" y="1524"/>
                      <a:pt x="633" y="1528"/>
                      <a:pt x="621" y="1538"/>
                    </a:cubicBezTo>
                    <a:cubicBezTo>
                      <a:pt x="601" y="1552"/>
                      <a:pt x="593" y="1572"/>
                      <a:pt x="585" y="1591"/>
                    </a:cubicBezTo>
                    <a:cubicBezTo>
                      <a:pt x="581" y="1599"/>
                      <a:pt x="578" y="1607"/>
                      <a:pt x="574" y="1614"/>
                    </a:cubicBezTo>
                    <a:cubicBezTo>
                      <a:pt x="571" y="1619"/>
                      <a:pt x="564" y="1622"/>
                      <a:pt x="557" y="1625"/>
                    </a:cubicBezTo>
                    <a:cubicBezTo>
                      <a:pt x="546" y="1630"/>
                      <a:pt x="533" y="1636"/>
                      <a:pt x="528" y="1649"/>
                    </a:cubicBezTo>
                    <a:cubicBezTo>
                      <a:pt x="528" y="1650"/>
                      <a:pt x="528" y="1651"/>
                      <a:pt x="527" y="1651"/>
                    </a:cubicBezTo>
                    <a:cubicBezTo>
                      <a:pt x="295" y="1550"/>
                      <a:pt x="112" y="1348"/>
                      <a:pt x="43" y="1092"/>
                    </a:cubicBezTo>
                    <a:cubicBezTo>
                      <a:pt x="33" y="1056"/>
                      <a:pt x="26" y="1018"/>
                      <a:pt x="21" y="980"/>
                    </a:cubicBezTo>
                    <a:cubicBezTo>
                      <a:pt x="13" y="921"/>
                      <a:pt x="11" y="864"/>
                      <a:pt x="15" y="804"/>
                    </a:cubicBezTo>
                    <a:cubicBezTo>
                      <a:pt x="15" y="804"/>
                      <a:pt x="15" y="804"/>
                      <a:pt x="15" y="804"/>
                    </a:cubicBezTo>
                    <a:cubicBezTo>
                      <a:pt x="25" y="804"/>
                      <a:pt x="32" y="800"/>
                      <a:pt x="39" y="796"/>
                    </a:cubicBezTo>
                    <a:cubicBezTo>
                      <a:pt x="45" y="793"/>
                      <a:pt x="50" y="790"/>
                      <a:pt x="55" y="790"/>
                    </a:cubicBezTo>
                    <a:cubicBezTo>
                      <a:pt x="57" y="790"/>
                      <a:pt x="58" y="790"/>
                      <a:pt x="60" y="791"/>
                    </a:cubicBezTo>
                    <a:cubicBezTo>
                      <a:pt x="69" y="794"/>
                      <a:pt x="77" y="809"/>
                      <a:pt x="85" y="823"/>
                    </a:cubicBezTo>
                    <a:cubicBezTo>
                      <a:pt x="93" y="838"/>
                      <a:pt x="101" y="853"/>
                      <a:pt x="114" y="862"/>
                    </a:cubicBezTo>
                    <a:cubicBezTo>
                      <a:pt x="128" y="872"/>
                      <a:pt x="144" y="873"/>
                      <a:pt x="157" y="873"/>
                    </a:cubicBezTo>
                    <a:cubicBezTo>
                      <a:pt x="163" y="873"/>
                      <a:pt x="169" y="873"/>
                      <a:pt x="175" y="872"/>
                    </a:cubicBezTo>
                    <a:cubicBezTo>
                      <a:pt x="181" y="872"/>
                      <a:pt x="186" y="872"/>
                      <a:pt x="192" y="872"/>
                    </a:cubicBezTo>
                    <a:cubicBezTo>
                      <a:pt x="209" y="872"/>
                      <a:pt x="222" y="875"/>
                      <a:pt x="233" y="889"/>
                    </a:cubicBezTo>
                    <a:cubicBezTo>
                      <a:pt x="249" y="913"/>
                      <a:pt x="252" y="950"/>
                      <a:pt x="254" y="986"/>
                    </a:cubicBezTo>
                    <a:cubicBezTo>
                      <a:pt x="258" y="1038"/>
                      <a:pt x="261" y="1091"/>
                      <a:pt x="305" y="1117"/>
                    </a:cubicBezTo>
                    <a:cubicBezTo>
                      <a:pt x="311" y="1121"/>
                      <a:pt x="317" y="1124"/>
                      <a:pt x="321" y="1126"/>
                    </a:cubicBezTo>
                    <a:cubicBezTo>
                      <a:pt x="328" y="1129"/>
                      <a:pt x="330" y="1130"/>
                      <a:pt x="332" y="1132"/>
                    </a:cubicBezTo>
                    <a:cubicBezTo>
                      <a:pt x="334" y="1136"/>
                      <a:pt x="335" y="1144"/>
                      <a:pt x="335" y="1158"/>
                    </a:cubicBezTo>
                    <a:cubicBezTo>
                      <a:pt x="336" y="1164"/>
                      <a:pt x="336" y="1170"/>
                      <a:pt x="336" y="1176"/>
                    </a:cubicBezTo>
                    <a:cubicBezTo>
                      <a:pt x="337" y="1205"/>
                      <a:pt x="338" y="1236"/>
                      <a:pt x="350" y="1266"/>
                    </a:cubicBezTo>
                    <a:cubicBezTo>
                      <a:pt x="357" y="1283"/>
                      <a:pt x="366" y="1296"/>
                      <a:pt x="375" y="1309"/>
                    </a:cubicBezTo>
                    <a:cubicBezTo>
                      <a:pt x="386" y="1325"/>
                      <a:pt x="397" y="1340"/>
                      <a:pt x="401" y="1360"/>
                    </a:cubicBezTo>
                    <a:cubicBezTo>
                      <a:pt x="409" y="1394"/>
                      <a:pt x="414" y="1412"/>
                      <a:pt x="435" y="1439"/>
                    </a:cubicBezTo>
                    <a:cubicBezTo>
                      <a:pt x="438" y="1444"/>
                      <a:pt x="442" y="1449"/>
                      <a:pt x="446" y="1453"/>
                    </a:cubicBezTo>
                    <a:cubicBezTo>
                      <a:pt x="464" y="1477"/>
                      <a:pt x="481" y="1499"/>
                      <a:pt x="497" y="1523"/>
                    </a:cubicBezTo>
                    <a:cubicBezTo>
                      <a:pt x="510" y="1543"/>
                      <a:pt x="520" y="1554"/>
                      <a:pt x="538" y="1554"/>
                    </a:cubicBezTo>
                    <a:cubicBezTo>
                      <a:pt x="544" y="1554"/>
                      <a:pt x="551" y="1552"/>
                      <a:pt x="560" y="1551"/>
                    </a:cubicBezTo>
                    <a:cubicBezTo>
                      <a:pt x="564" y="1550"/>
                      <a:pt x="568" y="1549"/>
                      <a:pt x="573" y="1549"/>
                    </a:cubicBezTo>
                    <a:cubicBezTo>
                      <a:pt x="581" y="1547"/>
                      <a:pt x="581" y="1547"/>
                      <a:pt x="581" y="1547"/>
                    </a:cubicBezTo>
                    <a:cubicBezTo>
                      <a:pt x="582" y="1539"/>
                      <a:pt x="582" y="1539"/>
                      <a:pt x="582" y="1539"/>
                    </a:cubicBezTo>
                    <a:cubicBezTo>
                      <a:pt x="582" y="1511"/>
                      <a:pt x="564" y="1493"/>
                      <a:pt x="548" y="1477"/>
                    </a:cubicBezTo>
                    <a:cubicBezTo>
                      <a:pt x="537" y="1466"/>
                      <a:pt x="526" y="1456"/>
                      <a:pt x="523" y="1443"/>
                    </a:cubicBezTo>
                    <a:cubicBezTo>
                      <a:pt x="517" y="1421"/>
                      <a:pt x="528" y="1403"/>
                      <a:pt x="539" y="1383"/>
                    </a:cubicBezTo>
                    <a:cubicBezTo>
                      <a:pt x="546" y="1371"/>
                      <a:pt x="553" y="1357"/>
                      <a:pt x="556" y="1343"/>
                    </a:cubicBezTo>
                    <a:cubicBezTo>
                      <a:pt x="559" y="1329"/>
                      <a:pt x="557" y="1314"/>
                      <a:pt x="555" y="1299"/>
                    </a:cubicBezTo>
                    <a:cubicBezTo>
                      <a:pt x="554" y="1292"/>
                      <a:pt x="553" y="1286"/>
                      <a:pt x="553" y="1280"/>
                    </a:cubicBezTo>
                    <a:cubicBezTo>
                      <a:pt x="573" y="1273"/>
                      <a:pt x="583" y="1266"/>
                      <a:pt x="598" y="1247"/>
                    </a:cubicBezTo>
                    <a:cubicBezTo>
                      <a:pt x="609" y="1233"/>
                      <a:pt x="618" y="1227"/>
                      <a:pt x="630" y="1219"/>
                    </a:cubicBezTo>
                    <a:cubicBezTo>
                      <a:pt x="636" y="1215"/>
                      <a:pt x="643" y="1210"/>
                      <a:pt x="651" y="1204"/>
                    </a:cubicBezTo>
                    <a:cubicBezTo>
                      <a:pt x="697" y="1168"/>
                      <a:pt x="715" y="1122"/>
                      <a:pt x="703" y="1071"/>
                    </a:cubicBezTo>
                    <a:cubicBezTo>
                      <a:pt x="690" y="1018"/>
                      <a:pt x="662" y="950"/>
                      <a:pt x="603" y="932"/>
                    </a:cubicBezTo>
                    <a:cubicBezTo>
                      <a:pt x="593" y="929"/>
                      <a:pt x="586" y="929"/>
                      <a:pt x="581" y="928"/>
                    </a:cubicBezTo>
                    <a:cubicBezTo>
                      <a:pt x="571" y="927"/>
                      <a:pt x="569" y="927"/>
                      <a:pt x="564" y="915"/>
                    </a:cubicBezTo>
                    <a:cubicBezTo>
                      <a:pt x="560" y="907"/>
                      <a:pt x="559" y="898"/>
                      <a:pt x="558" y="888"/>
                    </a:cubicBezTo>
                    <a:cubicBezTo>
                      <a:pt x="556" y="880"/>
                      <a:pt x="555" y="871"/>
                      <a:pt x="552" y="862"/>
                    </a:cubicBezTo>
                    <a:cubicBezTo>
                      <a:pt x="550" y="858"/>
                      <a:pt x="550" y="858"/>
                      <a:pt x="550" y="858"/>
                    </a:cubicBezTo>
                    <a:cubicBezTo>
                      <a:pt x="546" y="856"/>
                      <a:pt x="546" y="856"/>
                      <a:pt x="546" y="856"/>
                    </a:cubicBezTo>
                    <a:cubicBezTo>
                      <a:pt x="539" y="853"/>
                      <a:pt x="531" y="849"/>
                      <a:pt x="523" y="845"/>
                    </a:cubicBezTo>
                    <a:cubicBezTo>
                      <a:pt x="499" y="834"/>
                      <a:pt x="475" y="822"/>
                      <a:pt x="450" y="813"/>
                    </a:cubicBezTo>
                    <a:cubicBezTo>
                      <a:pt x="444" y="811"/>
                      <a:pt x="437" y="808"/>
                      <a:pt x="429" y="805"/>
                    </a:cubicBezTo>
                    <a:cubicBezTo>
                      <a:pt x="399" y="793"/>
                      <a:pt x="366" y="779"/>
                      <a:pt x="335" y="779"/>
                    </a:cubicBezTo>
                    <a:cubicBezTo>
                      <a:pt x="334" y="779"/>
                      <a:pt x="334" y="779"/>
                      <a:pt x="334" y="779"/>
                    </a:cubicBezTo>
                    <a:cubicBezTo>
                      <a:pt x="314" y="779"/>
                      <a:pt x="298" y="783"/>
                      <a:pt x="283" y="792"/>
                    </a:cubicBezTo>
                    <a:cubicBezTo>
                      <a:pt x="277" y="795"/>
                      <a:pt x="275" y="801"/>
                      <a:pt x="275" y="804"/>
                    </a:cubicBezTo>
                    <a:cubicBezTo>
                      <a:pt x="274" y="805"/>
                      <a:pt x="274" y="806"/>
                      <a:pt x="274" y="806"/>
                    </a:cubicBezTo>
                    <a:cubicBezTo>
                      <a:pt x="273" y="807"/>
                      <a:pt x="270" y="807"/>
                      <a:pt x="265" y="807"/>
                    </a:cubicBezTo>
                    <a:cubicBezTo>
                      <a:pt x="259" y="807"/>
                      <a:pt x="254" y="807"/>
                      <a:pt x="250" y="806"/>
                    </a:cubicBezTo>
                    <a:cubicBezTo>
                      <a:pt x="215" y="802"/>
                      <a:pt x="159" y="767"/>
                      <a:pt x="147" y="735"/>
                    </a:cubicBezTo>
                    <a:cubicBezTo>
                      <a:pt x="145" y="731"/>
                      <a:pt x="145" y="726"/>
                      <a:pt x="144" y="721"/>
                    </a:cubicBezTo>
                    <a:cubicBezTo>
                      <a:pt x="142" y="713"/>
                      <a:pt x="141" y="704"/>
                      <a:pt x="135" y="696"/>
                    </a:cubicBezTo>
                    <a:cubicBezTo>
                      <a:pt x="132" y="690"/>
                      <a:pt x="126" y="686"/>
                      <a:pt x="120" y="682"/>
                    </a:cubicBezTo>
                    <a:cubicBezTo>
                      <a:pt x="116" y="679"/>
                      <a:pt x="113" y="677"/>
                      <a:pt x="111" y="674"/>
                    </a:cubicBezTo>
                    <a:cubicBezTo>
                      <a:pt x="101" y="663"/>
                      <a:pt x="96" y="651"/>
                      <a:pt x="98" y="642"/>
                    </a:cubicBezTo>
                    <a:cubicBezTo>
                      <a:pt x="99" y="637"/>
                      <a:pt x="103" y="632"/>
                      <a:pt x="110" y="628"/>
                    </a:cubicBezTo>
                    <a:cubicBezTo>
                      <a:pt x="115" y="626"/>
                      <a:pt x="119" y="625"/>
                      <a:pt x="122" y="625"/>
                    </a:cubicBezTo>
                    <a:cubicBezTo>
                      <a:pt x="128" y="625"/>
                      <a:pt x="133" y="627"/>
                      <a:pt x="139" y="630"/>
                    </a:cubicBezTo>
                    <a:cubicBezTo>
                      <a:pt x="145" y="634"/>
                      <a:pt x="153" y="637"/>
                      <a:pt x="162" y="639"/>
                    </a:cubicBezTo>
                    <a:cubicBezTo>
                      <a:pt x="167" y="640"/>
                      <a:pt x="172" y="640"/>
                      <a:pt x="177" y="640"/>
                    </a:cubicBezTo>
                    <a:cubicBezTo>
                      <a:pt x="205" y="640"/>
                      <a:pt x="231" y="626"/>
                      <a:pt x="253" y="614"/>
                    </a:cubicBezTo>
                    <a:cubicBezTo>
                      <a:pt x="258" y="611"/>
                      <a:pt x="258" y="611"/>
                      <a:pt x="258" y="611"/>
                    </a:cubicBezTo>
                    <a:cubicBezTo>
                      <a:pt x="264" y="608"/>
                      <a:pt x="264" y="608"/>
                      <a:pt x="264" y="608"/>
                    </a:cubicBezTo>
                    <a:cubicBezTo>
                      <a:pt x="263" y="601"/>
                      <a:pt x="263" y="601"/>
                      <a:pt x="263" y="601"/>
                    </a:cubicBezTo>
                    <a:cubicBezTo>
                      <a:pt x="262" y="584"/>
                      <a:pt x="279" y="555"/>
                      <a:pt x="297" y="534"/>
                    </a:cubicBezTo>
                    <a:cubicBezTo>
                      <a:pt x="308" y="521"/>
                      <a:pt x="322" y="510"/>
                      <a:pt x="337" y="499"/>
                    </a:cubicBezTo>
                    <a:cubicBezTo>
                      <a:pt x="346" y="492"/>
                      <a:pt x="356" y="484"/>
                      <a:pt x="365" y="475"/>
                    </a:cubicBezTo>
                    <a:cubicBezTo>
                      <a:pt x="370" y="471"/>
                      <a:pt x="375" y="466"/>
                      <a:pt x="380" y="461"/>
                    </a:cubicBezTo>
                    <a:cubicBezTo>
                      <a:pt x="389" y="451"/>
                      <a:pt x="398" y="443"/>
                      <a:pt x="408" y="435"/>
                    </a:cubicBezTo>
                    <a:cubicBezTo>
                      <a:pt x="413" y="432"/>
                      <a:pt x="424" y="427"/>
                      <a:pt x="435" y="421"/>
                    </a:cubicBezTo>
                    <a:cubicBezTo>
                      <a:pt x="468" y="405"/>
                      <a:pt x="510" y="386"/>
                      <a:pt x="514" y="358"/>
                    </a:cubicBezTo>
                    <a:cubicBezTo>
                      <a:pt x="516" y="346"/>
                      <a:pt x="511" y="334"/>
                      <a:pt x="499" y="323"/>
                    </a:cubicBezTo>
                    <a:cubicBezTo>
                      <a:pt x="491" y="316"/>
                      <a:pt x="481" y="310"/>
                      <a:pt x="471" y="305"/>
                    </a:cubicBezTo>
                    <a:cubicBezTo>
                      <a:pt x="458" y="297"/>
                      <a:pt x="446" y="290"/>
                      <a:pt x="437" y="279"/>
                    </a:cubicBezTo>
                    <a:cubicBezTo>
                      <a:pt x="434" y="275"/>
                      <a:pt x="433" y="270"/>
                      <a:pt x="430" y="266"/>
                    </a:cubicBezTo>
                    <a:cubicBezTo>
                      <a:pt x="429" y="262"/>
                      <a:pt x="427" y="258"/>
                      <a:pt x="424" y="253"/>
                    </a:cubicBezTo>
                    <a:cubicBezTo>
                      <a:pt x="412" y="232"/>
                      <a:pt x="397" y="221"/>
                      <a:pt x="378" y="221"/>
                    </a:cubicBezTo>
                    <a:cubicBezTo>
                      <a:pt x="362" y="221"/>
                      <a:pt x="345" y="229"/>
                      <a:pt x="327" y="238"/>
                    </a:cubicBezTo>
                    <a:cubicBezTo>
                      <a:pt x="313" y="245"/>
                      <a:pt x="303" y="255"/>
                      <a:pt x="294" y="264"/>
                    </a:cubicBezTo>
                    <a:cubicBezTo>
                      <a:pt x="281" y="277"/>
                      <a:pt x="271" y="287"/>
                      <a:pt x="250" y="287"/>
                    </a:cubicBezTo>
                    <a:cubicBezTo>
                      <a:pt x="249" y="287"/>
                      <a:pt x="249" y="287"/>
                      <a:pt x="249" y="287"/>
                    </a:cubicBezTo>
                    <a:cubicBezTo>
                      <a:pt x="247" y="287"/>
                      <a:pt x="244" y="287"/>
                      <a:pt x="242" y="287"/>
                    </a:cubicBezTo>
                    <a:cubicBezTo>
                      <a:pt x="248" y="280"/>
                      <a:pt x="254" y="274"/>
                      <a:pt x="260" y="268"/>
                    </a:cubicBezTo>
                    <a:cubicBezTo>
                      <a:pt x="327" y="201"/>
                      <a:pt x="405" y="144"/>
                      <a:pt x="492" y="101"/>
                    </a:cubicBezTo>
                    <a:cubicBezTo>
                      <a:pt x="498" y="109"/>
                      <a:pt x="502" y="116"/>
                      <a:pt x="505" y="125"/>
                    </a:cubicBezTo>
                    <a:cubicBezTo>
                      <a:pt x="510" y="139"/>
                      <a:pt x="508" y="153"/>
                      <a:pt x="506" y="169"/>
                    </a:cubicBezTo>
                    <a:cubicBezTo>
                      <a:pt x="503" y="192"/>
                      <a:pt x="499" y="218"/>
                      <a:pt x="519" y="242"/>
                    </a:cubicBezTo>
                    <a:cubicBezTo>
                      <a:pt x="533" y="260"/>
                      <a:pt x="564" y="267"/>
                      <a:pt x="588" y="267"/>
                    </a:cubicBezTo>
                    <a:cubicBezTo>
                      <a:pt x="606" y="267"/>
                      <a:pt x="623" y="263"/>
                      <a:pt x="633" y="255"/>
                    </a:cubicBezTo>
                    <a:cubicBezTo>
                      <a:pt x="644" y="247"/>
                      <a:pt x="650" y="237"/>
                      <a:pt x="656" y="228"/>
                    </a:cubicBezTo>
                    <a:cubicBezTo>
                      <a:pt x="664" y="215"/>
                      <a:pt x="671" y="203"/>
                      <a:pt x="689" y="196"/>
                    </a:cubicBezTo>
                    <a:cubicBezTo>
                      <a:pt x="697" y="193"/>
                      <a:pt x="710" y="191"/>
                      <a:pt x="724" y="189"/>
                    </a:cubicBezTo>
                    <a:cubicBezTo>
                      <a:pt x="753" y="185"/>
                      <a:pt x="785" y="181"/>
                      <a:pt x="798" y="160"/>
                    </a:cubicBezTo>
                    <a:cubicBezTo>
                      <a:pt x="807" y="145"/>
                      <a:pt x="803" y="127"/>
                      <a:pt x="799" y="112"/>
                    </a:cubicBezTo>
                    <a:cubicBezTo>
                      <a:pt x="796" y="97"/>
                      <a:pt x="794" y="88"/>
                      <a:pt x="799" y="82"/>
                    </a:cubicBezTo>
                    <a:cubicBezTo>
                      <a:pt x="803" y="77"/>
                      <a:pt x="814" y="75"/>
                      <a:pt x="824" y="73"/>
                    </a:cubicBezTo>
                    <a:cubicBezTo>
                      <a:pt x="837" y="72"/>
                      <a:pt x="851" y="70"/>
                      <a:pt x="861" y="60"/>
                    </a:cubicBezTo>
                    <a:cubicBezTo>
                      <a:pt x="867" y="55"/>
                      <a:pt x="885" y="24"/>
                      <a:pt x="888" y="16"/>
                    </a:cubicBezTo>
                    <a:cubicBezTo>
                      <a:pt x="888" y="16"/>
                      <a:pt x="888" y="16"/>
                      <a:pt x="888" y="16"/>
                    </a:cubicBezTo>
                    <a:cubicBezTo>
                      <a:pt x="958" y="17"/>
                      <a:pt x="1026" y="27"/>
                      <a:pt x="1091" y="45"/>
                    </a:cubicBezTo>
                    <a:cubicBezTo>
                      <a:pt x="1069" y="52"/>
                      <a:pt x="1050" y="62"/>
                      <a:pt x="1034" y="78"/>
                    </a:cubicBezTo>
                    <a:cubicBezTo>
                      <a:pt x="1002" y="109"/>
                      <a:pt x="1010" y="152"/>
                      <a:pt x="1016" y="189"/>
                    </a:cubicBezTo>
                    <a:cubicBezTo>
                      <a:pt x="1017" y="197"/>
                      <a:pt x="1018" y="204"/>
                      <a:pt x="1019" y="212"/>
                    </a:cubicBezTo>
                    <a:cubicBezTo>
                      <a:pt x="1008" y="213"/>
                      <a:pt x="995" y="214"/>
                      <a:pt x="982" y="214"/>
                    </a:cubicBezTo>
                    <a:cubicBezTo>
                      <a:pt x="930" y="217"/>
                      <a:pt x="872" y="221"/>
                      <a:pt x="851" y="264"/>
                    </a:cubicBezTo>
                    <a:cubicBezTo>
                      <a:pt x="848" y="270"/>
                      <a:pt x="846" y="276"/>
                      <a:pt x="844" y="282"/>
                    </a:cubicBezTo>
                    <a:cubicBezTo>
                      <a:pt x="841" y="292"/>
                      <a:pt x="838" y="300"/>
                      <a:pt x="831" y="308"/>
                    </a:cubicBezTo>
                    <a:cubicBezTo>
                      <a:pt x="829" y="311"/>
                      <a:pt x="829" y="311"/>
                      <a:pt x="829" y="311"/>
                    </a:cubicBezTo>
                    <a:cubicBezTo>
                      <a:pt x="818" y="325"/>
                      <a:pt x="810" y="336"/>
                      <a:pt x="799" y="355"/>
                    </a:cubicBezTo>
                    <a:cubicBezTo>
                      <a:pt x="798" y="357"/>
                      <a:pt x="797" y="359"/>
                      <a:pt x="796" y="361"/>
                    </a:cubicBezTo>
                    <a:cubicBezTo>
                      <a:pt x="792" y="370"/>
                      <a:pt x="790" y="373"/>
                      <a:pt x="784" y="375"/>
                    </a:cubicBezTo>
                    <a:cubicBezTo>
                      <a:pt x="778" y="377"/>
                      <a:pt x="778" y="377"/>
                      <a:pt x="778" y="377"/>
                    </a:cubicBezTo>
                    <a:cubicBezTo>
                      <a:pt x="778" y="384"/>
                      <a:pt x="778" y="384"/>
                      <a:pt x="778" y="384"/>
                    </a:cubicBezTo>
                    <a:cubicBezTo>
                      <a:pt x="777" y="394"/>
                      <a:pt x="779" y="403"/>
                      <a:pt x="785" y="409"/>
                    </a:cubicBezTo>
                    <a:cubicBezTo>
                      <a:pt x="793" y="417"/>
                      <a:pt x="805" y="421"/>
                      <a:pt x="822" y="421"/>
                    </a:cubicBezTo>
                    <a:cubicBezTo>
                      <a:pt x="843" y="421"/>
                      <a:pt x="869" y="415"/>
                      <a:pt x="890" y="410"/>
                    </a:cubicBezTo>
                    <a:cubicBezTo>
                      <a:pt x="900" y="408"/>
                      <a:pt x="908" y="406"/>
                      <a:pt x="914" y="405"/>
                    </a:cubicBezTo>
                    <a:cubicBezTo>
                      <a:pt x="922" y="404"/>
                      <a:pt x="933" y="404"/>
                      <a:pt x="943" y="404"/>
                    </a:cubicBezTo>
                    <a:cubicBezTo>
                      <a:pt x="949" y="404"/>
                      <a:pt x="949" y="404"/>
                      <a:pt x="949" y="404"/>
                    </a:cubicBezTo>
                    <a:cubicBezTo>
                      <a:pt x="955" y="404"/>
                      <a:pt x="955" y="404"/>
                      <a:pt x="955" y="404"/>
                    </a:cubicBezTo>
                    <a:cubicBezTo>
                      <a:pt x="984" y="404"/>
                      <a:pt x="1011" y="403"/>
                      <a:pt x="1028" y="392"/>
                    </a:cubicBezTo>
                    <a:cubicBezTo>
                      <a:pt x="1039" y="385"/>
                      <a:pt x="1043" y="374"/>
                      <a:pt x="1046" y="364"/>
                    </a:cubicBezTo>
                    <a:cubicBezTo>
                      <a:pt x="1048" y="359"/>
                      <a:pt x="1051" y="351"/>
                      <a:pt x="1054" y="350"/>
                    </a:cubicBezTo>
                    <a:cubicBezTo>
                      <a:pt x="1055" y="350"/>
                      <a:pt x="1055" y="350"/>
                      <a:pt x="1056" y="350"/>
                    </a:cubicBezTo>
                    <a:cubicBezTo>
                      <a:pt x="1061" y="350"/>
                      <a:pt x="1068" y="360"/>
                      <a:pt x="1073" y="367"/>
                    </a:cubicBezTo>
                    <a:cubicBezTo>
                      <a:pt x="1076" y="371"/>
                      <a:pt x="1079" y="375"/>
                      <a:pt x="1082" y="378"/>
                    </a:cubicBezTo>
                    <a:cubicBezTo>
                      <a:pt x="1101" y="398"/>
                      <a:pt x="1119" y="406"/>
                      <a:pt x="1144" y="406"/>
                    </a:cubicBezTo>
                    <a:cubicBezTo>
                      <a:pt x="1148" y="406"/>
                      <a:pt x="1152" y="406"/>
                      <a:pt x="1156" y="406"/>
                    </a:cubicBezTo>
                    <a:cubicBezTo>
                      <a:pt x="1165" y="405"/>
                      <a:pt x="1174" y="403"/>
                      <a:pt x="1183" y="402"/>
                    </a:cubicBezTo>
                    <a:cubicBezTo>
                      <a:pt x="1195" y="399"/>
                      <a:pt x="1205" y="397"/>
                      <a:pt x="1216" y="397"/>
                    </a:cubicBezTo>
                    <a:cubicBezTo>
                      <a:pt x="1217" y="397"/>
                      <a:pt x="1217" y="397"/>
                      <a:pt x="1217" y="397"/>
                    </a:cubicBezTo>
                    <a:cubicBezTo>
                      <a:pt x="1224" y="398"/>
                      <a:pt x="1230" y="400"/>
                      <a:pt x="1237" y="402"/>
                    </a:cubicBezTo>
                    <a:cubicBezTo>
                      <a:pt x="1235" y="404"/>
                      <a:pt x="1234" y="407"/>
                      <a:pt x="1232" y="409"/>
                    </a:cubicBezTo>
                    <a:cubicBezTo>
                      <a:pt x="1227" y="416"/>
                      <a:pt x="1223" y="423"/>
                      <a:pt x="1217" y="426"/>
                    </a:cubicBezTo>
                    <a:cubicBezTo>
                      <a:pt x="1201" y="433"/>
                      <a:pt x="1177" y="437"/>
                      <a:pt x="1155" y="440"/>
                    </a:cubicBezTo>
                    <a:cubicBezTo>
                      <a:pt x="1148" y="441"/>
                      <a:pt x="1141" y="442"/>
                      <a:pt x="1135" y="443"/>
                    </a:cubicBezTo>
                    <a:cubicBezTo>
                      <a:pt x="1131" y="443"/>
                      <a:pt x="1127" y="444"/>
                      <a:pt x="1125" y="444"/>
                    </a:cubicBezTo>
                    <a:cubicBezTo>
                      <a:pt x="1115" y="444"/>
                      <a:pt x="1111" y="440"/>
                      <a:pt x="1104" y="433"/>
                    </a:cubicBezTo>
                    <a:cubicBezTo>
                      <a:pt x="1099" y="428"/>
                      <a:pt x="1093" y="422"/>
                      <a:pt x="1085" y="417"/>
                    </a:cubicBezTo>
                    <a:cubicBezTo>
                      <a:pt x="1067" y="406"/>
                      <a:pt x="1052" y="401"/>
                      <a:pt x="1033" y="401"/>
                    </a:cubicBezTo>
                    <a:cubicBezTo>
                      <a:pt x="1025" y="401"/>
                      <a:pt x="1017" y="402"/>
                      <a:pt x="1007" y="402"/>
                    </a:cubicBezTo>
                    <a:cubicBezTo>
                      <a:pt x="1002" y="403"/>
                      <a:pt x="1002" y="403"/>
                      <a:pt x="1002" y="403"/>
                    </a:cubicBezTo>
                    <a:cubicBezTo>
                      <a:pt x="997" y="403"/>
                      <a:pt x="991" y="404"/>
                      <a:pt x="985" y="404"/>
                    </a:cubicBezTo>
                    <a:cubicBezTo>
                      <a:pt x="930" y="408"/>
                      <a:pt x="845" y="415"/>
                      <a:pt x="809" y="453"/>
                    </a:cubicBezTo>
                    <a:cubicBezTo>
                      <a:pt x="797" y="464"/>
                      <a:pt x="795" y="477"/>
                      <a:pt x="793" y="489"/>
                    </a:cubicBezTo>
                    <a:cubicBezTo>
                      <a:pt x="791" y="498"/>
                      <a:pt x="790" y="506"/>
                      <a:pt x="784" y="513"/>
                    </a:cubicBezTo>
                    <a:cubicBezTo>
                      <a:pt x="773" y="524"/>
                      <a:pt x="757" y="531"/>
                      <a:pt x="739" y="539"/>
                    </a:cubicBezTo>
                    <a:cubicBezTo>
                      <a:pt x="713" y="550"/>
                      <a:pt x="687" y="561"/>
                      <a:pt x="675" y="588"/>
                    </a:cubicBezTo>
                    <a:cubicBezTo>
                      <a:pt x="661" y="621"/>
                      <a:pt x="677" y="675"/>
                      <a:pt x="688" y="711"/>
                    </a:cubicBezTo>
                    <a:cubicBezTo>
                      <a:pt x="690" y="717"/>
                      <a:pt x="691" y="722"/>
                      <a:pt x="692" y="727"/>
                    </a:cubicBezTo>
                    <a:cubicBezTo>
                      <a:pt x="694" y="732"/>
                      <a:pt x="695" y="737"/>
                      <a:pt x="697" y="742"/>
                    </a:cubicBezTo>
                    <a:cubicBezTo>
                      <a:pt x="707" y="784"/>
                      <a:pt x="718" y="824"/>
                      <a:pt x="770" y="836"/>
                    </a:cubicBezTo>
                    <a:cubicBezTo>
                      <a:pt x="804" y="844"/>
                      <a:pt x="843" y="845"/>
                      <a:pt x="880" y="845"/>
                    </a:cubicBezTo>
                    <a:cubicBezTo>
                      <a:pt x="897" y="845"/>
                      <a:pt x="913" y="845"/>
                      <a:pt x="928" y="846"/>
                    </a:cubicBezTo>
                    <a:cubicBezTo>
                      <a:pt x="931" y="846"/>
                      <a:pt x="933" y="846"/>
                      <a:pt x="936" y="846"/>
                    </a:cubicBezTo>
                    <a:cubicBezTo>
                      <a:pt x="940" y="846"/>
                      <a:pt x="944" y="846"/>
                      <a:pt x="949" y="846"/>
                    </a:cubicBezTo>
                    <a:cubicBezTo>
                      <a:pt x="953" y="846"/>
                      <a:pt x="956" y="846"/>
                      <a:pt x="960" y="846"/>
                    </a:cubicBezTo>
                    <a:cubicBezTo>
                      <a:pt x="978" y="846"/>
                      <a:pt x="987" y="850"/>
                      <a:pt x="991" y="860"/>
                    </a:cubicBezTo>
                    <a:cubicBezTo>
                      <a:pt x="994" y="866"/>
                      <a:pt x="995" y="874"/>
                      <a:pt x="996" y="883"/>
                    </a:cubicBezTo>
                    <a:cubicBezTo>
                      <a:pt x="997" y="891"/>
                      <a:pt x="997" y="899"/>
                      <a:pt x="1000" y="907"/>
                    </a:cubicBezTo>
                    <a:cubicBezTo>
                      <a:pt x="1010" y="936"/>
                      <a:pt x="1030" y="949"/>
                      <a:pt x="1051" y="964"/>
                    </a:cubicBezTo>
                    <a:cubicBezTo>
                      <a:pt x="1055" y="966"/>
                      <a:pt x="1059" y="970"/>
                      <a:pt x="1064" y="973"/>
                    </a:cubicBezTo>
                    <a:cubicBezTo>
                      <a:pt x="1085" y="988"/>
                      <a:pt x="1086" y="998"/>
                      <a:pt x="1089" y="1026"/>
                    </a:cubicBezTo>
                    <a:cubicBezTo>
                      <a:pt x="1090" y="1029"/>
                      <a:pt x="1090" y="1032"/>
                      <a:pt x="1091" y="1035"/>
                    </a:cubicBezTo>
                    <a:cubicBezTo>
                      <a:pt x="1098" y="1090"/>
                      <a:pt x="1107" y="1118"/>
                      <a:pt x="1133" y="1162"/>
                    </a:cubicBezTo>
                    <a:cubicBezTo>
                      <a:pt x="1144" y="1180"/>
                      <a:pt x="1151" y="1202"/>
                      <a:pt x="1154" y="1224"/>
                    </a:cubicBezTo>
                    <a:cubicBezTo>
                      <a:pt x="1159" y="1263"/>
                      <a:pt x="1151" y="1292"/>
                      <a:pt x="1129" y="1314"/>
                    </a:cubicBezTo>
                    <a:cubicBezTo>
                      <a:pt x="1104" y="1339"/>
                      <a:pt x="1058" y="1385"/>
                      <a:pt x="1096" y="1436"/>
                    </a:cubicBezTo>
                    <a:cubicBezTo>
                      <a:pt x="1098" y="1437"/>
                      <a:pt x="1098" y="1437"/>
                      <a:pt x="1098" y="1437"/>
                    </a:cubicBezTo>
                    <a:cubicBezTo>
                      <a:pt x="1100" y="1438"/>
                      <a:pt x="1100" y="1438"/>
                      <a:pt x="1100" y="1438"/>
                    </a:cubicBezTo>
                    <a:cubicBezTo>
                      <a:pt x="1109" y="1443"/>
                      <a:pt x="1119" y="1446"/>
                      <a:pt x="1132" y="1446"/>
                    </a:cubicBezTo>
                    <a:cubicBezTo>
                      <a:pt x="1167" y="1446"/>
                      <a:pt x="1208" y="1427"/>
                      <a:pt x="1229" y="1409"/>
                    </a:cubicBezTo>
                    <a:cubicBezTo>
                      <a:pt x="1270" y="1374"/>
                      <a:pt x="1303" y="1351"/>
                      <a:pt x="1358" y="1332"/>
                    </a:cubicBezTo>
                    <a:cubicBezTo>
                      <a:pt x="1390" y="1322"/>
                      <a:pt x="1408" y="1304"/>
                      <a:pt x="1416" y="1279"/>
                    </a:cubicBezTo>
                    <a:cubicBezTo>
                      <a:pt x="1422" y="1257"/>
                      <a:pt x="1419" y="1234"/>
                      <a:pt x="1416" y="1209"/>
                    </a:cubicBezTo>
                    <a:cubicBezTo>
                      <a:pt x="1412" y="1181"/>
                      <a:pt x="1409" y="1153"/>
                      <a:pt x="1418" y="1128"/>
                    </a:cubicBezTo>
                    <a:cubicBezTo>
                      <a:pt x="1422" y="1119"/>
                      <a:pt x="1428" y="1111"/>
                      <a:pt x="1435" y="1102"/>
                    </a:cubicBezTo>
                    <a:cubicBezTo>
                      <a:pt x="1442" y="1094"/>
                      <a:pt x="1449" y="1085"/>
                      <a:pt x="1454" y="1074"/>
                    </a:cubicBezTo>
                    <a:cubicBezTo>
                      <a:pt x="1464" y="1047"/>
                      <a:pt x="1461" y="1016"/>
                      <a:pt x="1458" y="989"/>
                    </a:cubicBezTo>
                    <a:cubicBezTo>
                      <a:pt x="1454" y="966"/>
                      <a:pt x="1449" y="944"/>
                      <a:pt x="1445" y="922"/>
                    </a:cubicBezTo>
                    <a:cubicBezTo>
                      <a:pt x="1440" y="901"/>
                      <a:pt x="1435" y="878"/>
                      <a:pt x="1432" y="856"/>
                    </a:cubicBezTo>
                    <a:cubicBezTo>
                      <a:pt x="1428" y="828"/>
                      <a:pt x="1431" y="826"/>
                      <a:pt x="1445" y="814"/>
                    </a:cubicBezTo>
                    <a:cubicBezTo>
                      <a:pt x="1449" y="811"/>
                      <a:pt x="1454" y="808"/>
                      <a:pt x="1459" y="803"/>
                    </a:cubicBezTo>
                    <a:cubicBezTo>
                      <a:pt x="1488" y="776"/>
                      <a:pt x="1483" y="745"/>
                      <a:pt x="1478" y="712"/>
                    </a:cubicBezTo>
                    <a:cubicBezTo>
                      <a:pt x="1478" y="708"/>
                      <a:pt x="1477" y="704"/>
                      <a:pt x="1477" y="699"/>
                    </a:cubicBezTo>
                    <a:cubicBezTo>
                      <a:pt x="1476" y="696"/>
                      <a:pt x="1476" y="696"/>
                      <a:pt x="1476" y="696"/>
                    </a:cubicBezTo>
                    <a:cubicBezTo>
                      <a:pt x="1475" y="687"/>
                      <a:pt x="1474" y="677"/>
                      <a:pt x="1472" y="668"/>
                    </a:cubicBezTo>
                    <a:cubicBezTo>
                      <a:pt x="1471" y="661"/>
                      <a:pt x="1471" y="661"/>
                      <a:pt x="1471" y="661"/>
                    </a:cubicBezTo>
                    <a:cubicBezTo>
                      <a:pt x="1464" y="660"/>
                      <a:pt x="1464" y="660"/>
                      <a:pt x="1464" y="660"/>
                    </a:cubicBezTo>
                    <a:cubicBezTo>
                      <a:pt x="1445" y="655"/>
                      <a:pt x="1428" y="651"/>
                      <a:pt x="1409" y="647"/>
                    </a:cubicBezTo>
                    <a:cubicBezTo>
                      <a:pt x="1403" y="646"/>
                      <a:pt x="1403" y="646"/>
                      <a:pt x="1403" y="646"/>
                    </a:cubicBezTo>
                    <a:cubicBezTo>
                      <a:pt x="1399" y="645"/>
                      <a:pt x="1394" y="644"/>
                      <a:pt x="1388" y="644"/>
                    </a:cubicBezTo>
                    <a:cubicBezTo>
                      <a:pt x="1378" y="642"/>
                      <a:pt x="1361" y="640"/>
                      <a:pt x="1356" y="637"/>
                    </a:cubicBezTo>
                    <a:cubicBezTo>
                      <a:pt x="1332" y="619"/>
                      <a:pt x="1311" y="550"/>
                      <a:pt x="1307" y="513"/>
                    </a:cubicBezTo>
                    <a:cubicBezTo>
                      <a:pt x="1308" y="513"/>
                      <a:pt x="1310" y="513"/>
                      <a:pt x="1311" y="513"/>
                    </a:cubicBezTo>
                    <a:cubicBezTo>
                      <a:pt x="1330" y="513"/>
                      <a:pt x="1343" y="534"/>
                      <a:pt x="1357" y="555"/>
                    </a:cubicBezTo>
                    <a:cubicBezTo>
                      <a:pt x="1375" y="582"/>
                      <a:pt x="1394" y="612"/>
                      <a:pt x="1429" y="612"/>
                    </a:cubicBezTo>
                    <a:cubicBezTo>
                      <a:pt x="1431" y="612"/>
                      <a:pt x="1432" y="612"/>
                      <a:pt x="1434" y="612"/>
                    </a:cubicBezTo>
                    <a:cubicBezTo>
                      <a:pt x="1465" y="609"/>
                      <a:pt x="1486" y="600"/>
                      <a:pt x="1498" y="583"/>
                    </a:cubicBezTo>
                    <a:cubicBezTo>
                      <a:pt x="1515" y="561"/>
                      <a:pt x="1513" y="530"/>
                      <a:pt x="1506" y="491"/>
                    </a:cubicBezTo>
                    <a:cubicBezTo>
                      <a:pt x="1504" y="482"/>
                      <a:pt x="1504" y="482"/>
                      <a:pt x="1504" y="482"/>
                    </a:cubicBezTo>
                    <a:cubicBezTo>
                      <a:pt x="1495" y="483"/>
                      <a:pt x="1495" y="483"/>
                      <a:pt x="1495" y="483"/>
                    </a:cubicBezTo>
                    <a:cubicBezTo>
                      <a:pt x="1491" y="483"/>
                      <a:pt x="1491" y="483"/>
                      <a:pt x="1491" y="483"/>
                    </a:cubicBezTo>
                    <a:cubicBezTo>
                      <a:pt x="1481" y="484"/>
                      <a:pt x="1473" y="484"/>
                      <a:pt x="1466" y="484"/>
                    </a:cubicBezTo>
                    <a:cubicBezTo>
                      <a:pt x="1451" y="484"/>
                      <a:pt x="1445" y="484"/>
                      <a:pt x="1441" y="452"/>
                    </a:cubicBezTo>
                    <a:cubicBezTo>
                      <a:pt x="1442" y="452"/>
                      <a:pt x="1443" y="452"/>
                      <a:pt x="1444" y="452"/>
                    </a:cubicBezTo>
                    <a:cubicBezTo>
                      <a:pt x="1459" y="452"/>
                      <a:pt x="1476" y="461"/>
                      <a:pt x="1490" y="469"/>
                    </a:cubicBezTo>
                    <a:cubicBezTo>
                      <a:pt x="1493" y="471"/>
                      <a:pt x="1493" y="471"/>
                      <a:pt x="1493" y="471"/>
                    </a:cubicBezTo>
                    <a:cubicBezTo>
                      <a:pt x="1501" y="475"/>
                      <a:pt x="1510" y="477"/>
                      <a:pt x="1518" y="480"/>
                    </a:cubicBezTo>
                    <a:cubicBezTo>
                      <a:pt x="1526" y="482"/>
                      <a:pt x="1533" y="484"/>
                      <a:pt x="1538" y="487"/>
                    </a:cubicBezTo>
                    <a:cubicBezTo>
                      <a:pt x="1551" y="495"/>
                      <a:pt x="1555" y="509"/>
                      <a:pt x="1560" y="526"/>
                    </a:cubicBezTo>
                    <a:cubicBezTo>
                      <a:pt x="1564" y="542"/>
                      <a:pt x="1569" y="561"/>
                      <a:pt x="1585" y="574"/>
                    </a:cubicBezTo>
                    <a:cubicBezTo>
                      <a:pt x="1587" y="577"/>
                      <a:pt x="1587" y="577"/>
                      <a:pt x="1587" y="577"/>
                    </a:cubicBezTo>
                    <a:cubicBezTo>
                      <a:pt x="1590" y="577"/>
                      <a:pt x="1590" y="577"/>
                      <a:pt x="1590" y="577"/>
                    </a:cubicBezTo>
                    <a:cubicBezTo>
                      <a:pt x="1598" y="578"/>
                      <a:pt x="1603" y="582"/>
                      <a:pt x="1606" y="589"/>
                    </a:cubicBezTo>
                    <a:cubicBezTo>
                      <a:pt x="1608" y="593"/>
                      <a:pt x="1608" y="593"/>
                      <a:pt x="1608" y="593"/>
                    </a:cubicBezTo>
                    <a:cubicBezTo>
                      <a:pt x="1612" y="595"/>
                      <a:pt x="1612" y="595"/>
                      <a:pt x="1612" y="595"/>
                    </a:cubicBezTo>
                    <a:cubicBezTo>
                      <a:pt x="1625" y="600"/>
                      <a:pt x="1637" y="616"/>
                      <a:pt x="1649" y="632"/>
                    </a:cubicBezTo>
                    <a:cubicBezTo>
                      <a:pt x="1659" y="645"/>
                      <a:pt x="1670" y="659"/>
                      <a:pt x="1682" y="668"/>
                    </a:cubicBezTo>
                    <a:cubicBezTo>
                      <a:pt x="1698" y="680"/>
                      <a:pt x="1698" y="680"/>
                      <a:pt x="1698" y="680"/>
                    </a:cubicBezTo>
                    <a:cubicBezTo>
                      <a:pt x="1704" y="705"/>
                      <a:pt x="1708" y="730"/>
                      <a:pt x="1712" y="756"/>
                    </a:cubicBezTo>
                    <a:cubicBezTo>
                      <a:pt x="1720" y="819"/>
                      <a:pt x="1721" y="882"/>
                      <a:pt x="1716" y="9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6" name="Freeform 76"/>
              <p:cNvSpPr>
                <a:spLocks noEditPoints="1"/>
              </p:cNvSpPr>
              <p:nvPr/>
            </p:nvSpPr>
            <p:spPr bwMode="auto">
              <a:xfrm>
                <a:off x="8248488" y="1367396"/>
                <a:ext cx="387429" cy="389380"/>
              </a:xfrm>
              <a:custGeom>
                <a:avLst/>
                <a:gdLst>
                  <a:gd name="T0" fmla="*/ 277 w 730"/>
                  <a:gd name="T1" fmla="*/ 0 h 735"/>
                  <a:gd name="T2" fmla="*/ 271 w 730"/>
                  <a:gd name="T3" fmla="*/ 98 h 735"/>
                  <a:gd name="T4" fmla="*/ 249 w 730"/>
                  <a:gd name="T5" fmla="*/ 189 h 735"/>
                  <a:gd name="T6" fmla="*/ 242 w 730"/>
                  <a:gd name="T7" fmla="*/ 125 h 735"/>
                  <a:gd name="T8" fmla="*/ 277 w 730"/>
                  <a:gd name="T9" fmla="*/ 0 h 735"/>
                  <a:gd name="T10" fmla="*/ 377 w 730"/>
                  <a:gd name="T11" fmla="*/ 195 h 735"/>
                  <a:gd name="T12" fmla="*/ 384 w 730"/>
                  <a:gd name="T13" fmla="*/ 259 h 735"/>
                  <a:gd name="T14" fmla="*/ 406 w 730"/>
                  <a:gd name="T15" fmla="*/ 167 h 735"/>
                  <a:gd name="T16" fmla="*/ 412 w 730"/>
                  <a:gd name="T17" fmla="*/ 70 h 735"/>
                  <a:gd name="T18" fmla="*/ 377 w 730"/>
                  <a:gd name="T19" fmla="*/ 195 h 735"/>
                  <a:gd name="T20" fmla="*/ 730 w 730"/>
                  <a:gd name="T21" fmla="*/ 437 h 735"/>
                  <a:gd name="T22" fmla="*/ 629 w 730"/>
                  <a:gd name="T23" fmla="*/ 532 h 735"/>
                  <a:gd name="T24" fmla="*/ 618 w 730"/>
                  <a:gd name="T25" fmla="*/ 532 h 735"/>
                  <a:gd name="T26" fmla="*/ 320 w 730"/>
                  <a:gd name="T27" fmla="*/ 735 h 735"/>
                  <a:gd name="T28" fmla="*/ 0 w 730"/>
                  <a:gd name="T29" fmla="*/ 417 h 735"/>
                  <a:gd name="T30" fmla="*/ 23 w 730"/>
                  <a:gd name="T31" fmla="*/ 303 h 735"/>
                  <a:gd name="T32" fmla="*/ 320 w 730"/>
                  <a:gd name="T33" fmla="*/ 303 h 735"/>
                  <a:gd name="T34" fmla="*/ 618 w 730"/>
                  <a:gd name="T35" fmla="*/ 303 h 735"/>
                  <a:gd name="T36" fmla="*/ 631 w 730"/>
                  <a:gd name="T37" fmla="*/ 342 h 735"/>
                  <a:gd name="T38" fmla="*/ 730 w 730"/>
                  <a:gd name="T39" fmla="*/ 437 h 735"/>
                  <a:gd name="T40" fmla="*/ 700 w 730"/>
                  <a:gd name="T41" fmla="*/ 437 h 735"/>
                  <a:gd name="T42" fmla="*/ 637 w 730"/>
                  <a:gd name="T43" fmla="*/ 371 h 735"/>
                  <a:gd name="T44" fmla="*/ 640 w 730"/>
                  <a:gd name="T45" fmla="*/ 417 h 735"/>
                  <a:gd name="T46" fmla="*/ 628 w 730"/>
                  <a:gd name="T47" fmla="*/ 503 h 735"/>
                  <a:gd name="T48" fmla="*/ 629 w 730"/>
                  <a:gd name="T49" fmla="*/ 503 h 735"/>
                  <a:gd name="T50" fmla="*/ 700 w 730"/>
                  <a:gd name="T51" fmla="*/ 437 h 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0" h="735">
                    <a:moveTo>
                      <a:pt x="277" y="0"/>
                    </a:moveTo>
                    <a:cubicBezTo>
                      <a:pt x="245" y="26"/>
                      <a:pt x="213" y="52"/>
                      <a:pt x="271" y="98"/>
                    </a:cubicBezTo>
                    <a:cubicBezTo>
                      <a:pt x="336" y="148"/>
                      <a:pt x="249" y="189"/>
                      <a:pt x="249" y="189"/>
                    </a:cubicBezTo>
                    <a:cubicBezTo>
                      <a:pt x="249" y="189"/>
                      <a:pt x="290" y="155"/>
                      <a:pt x="242" y="125"/>
                    </a:cubicBezTo>
                    <a:cubicBezTo>
                      <a:pt x="126" y="53"/>
                      <a:pt x="277" y="0"/>
                      <a:pt x="277" y="0"/>
                    </a:cubicBezTo>
                    <a:close/>
                    <a:moveTo>
                      <a:pt x="377" y="195"/>
                    </a:moveTo>
                    <a:cubicBezTo>
                      <a:pt x="425" y="224"/>
                      <a:pt x="384" y="259"/>
                      <a:pt x="384" y="259"/>
                    </a:cubicBezTo>
                    <a:cubicBezTo>
                      <a:pt x="384" y="259"/>
                      <a:pt x="471" y="218"/>
                      <a:pt x="406" y="167"/>
                    </a:cubicBezTo>
                    <a:cubicBezTo>
                      <a:pt x="348" y="122"/>
                      <a:pt x="379" y="96"/>
                      <a:pt x="412" y="70"/>
                    </a:cubicBezTo>
                    <a:cubicBezTo>
                      <a:pt x="412" y="70"/>
                      <a:pt x="261" y="123"/>
                      <a:pt x="377" y="195"/>
                    </a:cubicBezTo>
                    <a:close/>
                    <a:moveTo>
                      <a:pt x="730" y="437"/>
                    </a:moveTo>
                    <a:cubicBezTo>
                      <a:pt x="730" y="490"/>
                      <a:pt x="685" y="532"/>
                      <a:pt x="629" y="532"/>
                    </a:cubicBezTo>
                    <a:cubicBezTo>
                      <a:pt x="625" y="532"/>
                      <a:pt x="622" y="532"/>
                      <a:pt x="618" y="532"/>
                    </a:cubicBezTo>
                    <a:cubicBezTo>
                      <a:pt x="571" y="648"/>
                      <a:pt x="456" y="731"/>
                      <a:pt x="320" y="735"/>
                    </a:cubicBezTo>
                    <a:cubicBezTo>
                      <a:pt x="142" y="730"/>
                      <a:pt x="0" y="589"/>
                      <a:pt x="0" y="417"/>
                    </a:cubicBezTo>
                    <a:cubicBezTo>
                      <a:pt x="0" y="377"/>
                      <a:pt x="9" y="339"/>
                      <a:pt x="23" y="303"/>
                    </a:cubicBezTo>
                    <a:cubicBezTo>
                      <a:pt x="320" y="303"/>
                      <a:pt x="320" y="303"/>
                      <a:pt x="320" y="303"/>
                    </a:cubicBezTo>
                    <a:cubicBezTo>
                      <a:pt x="618" y="303"/>
                      <a:pt x="618" y="303"/>
                      <a:pt x="618" y="303"/>
                    </a:cubicBezTo>
                    <a:cubicBezTo>
                      <a:pt x="623" y="315"/>
                      <a:pt x="627" y="328"/>
                      <a:pt x="631" y="342"/>
                    </a:cubicBezTo>
                    <a:cubicBezTo>
                      <a:pt x="686" y="343"/>
                      <a:pt x="730" y="385"/>
                      <a:pt x="730" y="437"/>
                    </a:cubicBezTo>
                    <a:close/>
                    <a:moveTo>
                      <a:pt x="700" y="437"/>
                    </a:moveTo>
                    <a:cubicBezTo>
                      <a:pt x="700" y="403"/>
                      <a:pt x="672" y="374"/>
                      <a:pt x="637" y="371"/>
                    </a:cubicBezTo>
                    <a:cubicBezTo>
                      <a:pt x="639" y="386"/>
                      <a:pt x="640" y="401"/>
                      <a:pt x="640" y="417"/>
                    </a:cubicBezTo>
                    <a:cubicBezTo>
                      <a:pt x="640" y="447"/>
                      <a:pt x="636" y="476"/>
                      <a:pt x="628" y="503"/>
                    </a:cubicBezTo>
                    <a:cubicBezTo>
                      <a:pt x="629" y="503"/>
                      <a:pt x="629" y="503"/>
                      <a:pt x="629" y="503"/>
                    </a:cubicBezTo>
                    <a:cubicBezTo>
                      <a:pt x="668" y="503"/>
                      <a:pt x="700" y="474"/>
                      <a:pt x="700" y="4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77" name="Freeform 77"/>
              <p:cNvSpPr>
                <a:spLocks noEditPoints="1"/>
              </p:cNvSpPr>
              <p:nvPr/>
            </p:nvSpPr>
            <p:spPr bwMode="auto">
              <a:xfrm>
                <a:off x="8487635" y="4842553"/>
                <a:ext cx="273430" cy="344506"/>
              </a:xfrm>
              <a:custGeom>
                <a:avLst/>
                <a:gdLst>
                  <a:gd name="T0" fmla="*/ 496 w 515"/>
                  <a:gd name="T1" fmla="*/ 188 h 651"/>
                  <a:gd name="T2" fmla="*/ 417 w 515"/>
                  <a:gd name="T3" fmla="*/ 60 h 651"/>
                  <a:gd name="T4" fmla="*/ 258 w 515"/>
                  <a:gd name="T5" fmla="*/ 0 h 651"/>
                  <a:gd name="T6" fmla="*/ 98 w 515"/>
                  <a:gd name="T7" fmla="*/ 60 h 651"/>
                  <a:gd name="T8" fmla="*/ 20 w 515"/>
                  <a:gd name="T9" fmla="*/ 188 h 651"/>
                  <a:gd name="T10" fmla="*/ 37 w 515"/>
                  <a:gd name="T11" fmla="*/ 333 h 651"/>
                  <a:gd name="T12" fmla="*/ 128 w 515"/>
                  <a:gd name="T13" fmla="*/ 485 h 651"/>
                  <a:gd name="T14" fmla="*/ 258 w 515"/>
                  <a:gd name="T15" fmla="*/ 651 h 651"/>
                  <a:gd name="T16" fmla="*/ 388 w 515"/>
                  <a:gd name="T17" fmla="*/ 485 h 651"/>
                  <a:gd name="T18" fmla="*/ 479 w 515"/>
                  <a:gd name="T19" fmla="*/ 333 h 651"/>
                  <a:gd name="T20" fmla="*/ 496 w 515"/>
                  <a:gd name="T21" fmla="*/ 188 h 651"/>
                  <a:gd name="T22" fmla="*/ 258 w 515"/>
                  <a:gd name="T23" fmla="*/ 347 h 651"/>
                  <a:gd name="T24" fmla="*/ 135 w 515"/>
                  <a:gd name="T25" fmla="*/ 224 h 651"/>
                  <a:gd name="T26" fmla="*/ 258 w 515"/>
                  <a:gd name="T27" fmla="*/ 102 h 651"/>
                  <a:gd name="T28" fmla="*/ 380 w 515"/>
                  <a:gd name="T29" fmla="*/ 224 h 651"/>
                  <a:gd name="T30" fmla="*/ 258 w 515"/>
                  <a:gd name="T31" fmla="*/ 347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651">
                    <a:moveTo>
                      <a:pt x="496" y="188"/>
                    </a:moveTo>
                    <a:cubicBezTo>
                      <a:pt x="476" y="109"/>
                      <a:pt x="419" y="57"/>
                      <a:pt x="417" y="60"/>
                    </a:cubicBezTo>
                    <a:cubicBezTo>
                      <a:pt x="417" y="60"/>
                      <a:pt x="351" y="0"/>
                      <a:pt x="258" y="0"/>
                    </a:cubicBezTo>
                    <a:cubicBezTo>
                      <a:pt x="165" y="0"/>
                      <a:pt x="98" y="60"/>
                      <a:pt x="98" y="60"/>
                    </a:cubicBezTo>
                    <a:cubicBezTo>
                      <a:pt x="96" y="57"/>
                      <a:pt x="40" y="109"/>
                      <a:pt x="20" y="188"/>
                    </a:cubicBezTo>
                    <a:cubicBezTo>
                      <a:pt x="0" y="267"/>
                      <a:pt x="37" y="333"/>
                      <a:pt x="37" y="333"/>
                    </a:cubicBezTo>
                    <a:cubicBezTo>
                      <a:pt x="78" y="425"/>
                      <a:pt x="128" y="485"/>
                      <a:pt x="128" y="485"/>
                    </a:cubicBezTo>
                    <a:cubicBezTo>
                      <a:pt x="158" y="533"/>
                      <a:pt x="258" y="651"/>
                      <a:pt x="258" y="651"/>
                    </a:cubicBezTo>
                    <a:cubicBezTo>
                      <a:pt x="258" y="651"/>
                      <a:pt x="357" y="533"/>
                      <a:pt x="388" y="485"/>
                    </a:cubicBezTo>
                    <a:cubicBezTo>
                      <a:pt x="388" y="485"/>
                      <a:pt x="437" y="425"/>
                      <a:pt x="479" y="333"/>
                    </a:cubicBezTo>
                    <a:cubicBezTo>
                      <a:pt x="479" y="333"/>
                      <a:pt x="515" y="267"/>
                      <a:pt x="496" y="188"/>
                    </a:cubicBezTo>
                    <a:close/>
                    <a:moveTo>
                      <a:pt x="258" y="347"/>
                    </a:moveTo>
                    <a:cubicBezTo>
                      <a:pt x="190" y="347"/>
                      <a:pt x="135" y="292"/>
                      <a:pt x="135" y="224"/>
                    </a:cubicBezTo>
                    <a:cubicBezTo>
                      <a:pt x="135" y="156"/>
                      <a:pt x="190" y="102"/>
                      <a:pt x="258" y="102"/>
                    </a:cubicBezTo>
                    <a:cubicBezTo>
                      <a:pt x="325" y="102"/>
                      <a:pt x="380" y="156"/>
                      <a:pt x="380" y="224"/>
                    </a:cubicBezTo>
                    <a:cubicBezTo>
                      <a:pt x="380" y="292"/>
                      <a:pt x="325" y="347"/>
                      <a:pt x="258" y="3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9" name="Group 41"/>
            <p:cNvGrpSpPr/>
            <p:nvPr/>
          </p:nvGrpSpPr>
          <p:grpSpPr>
            <a:xfrm>
              <a:off x="4094590" y="1303858"/>
              <a:ext cx="4659049" cy="4646546"/>
              <a:chOff x="3898409" y="-37384"/>
              <a:chExt cx="5608807" cy="5593755"/>
            </a:xfrm>
          </p:grpSpPr>
          <p:sp>
            <p:nvSpPr>
              <p:cNvPr id="30" name="Freeform 79"/>
              <p:cNvSpPr/>
              <p:nvPr/>
            </p:nvSpPr>
            <p:spPr bwMode="auto">
              <a:xfrm>
                <a:off x="3898409" y="1208522"/>
                <a:ext cx="4357047" cy="4347849"/>
              </a:xfrm>
              <a:custGeom>
                <a:avLst/>
                <a:gdLst>
                  <a:gd name="T0" fmla="*/ 8209 w 8210"/>
                  <a:gd name="T1" fmla="*/ 4158 h 8210"/>
                  <a:gd name="T2" fmla="*/ 5563 w 8210"/>
                  <a:gd name="T3" fmla="*/ 7943 h 8210"/>
                  <a:gd name="T4" fmla="*/ 5374 w 8210"/>
                  <a:gd name="T5" fmla="*/ 8010 h 8210"/>
                  <a:gd name="T6" fmla="*/ 5032 w 8210"/>
                  <a:gd name="T7" fmla="*/ 8105 h 8210"/>
                  <a:gd name="T8" fmla="*/ 4679 w 8210"/>
                  <a:gd name="T9" fmla="*/ 8170 h 8210"/>
                  <a:gd name="T10" fmla="*/ 4525 w 8210"/>
                  <a:gd name="T11" fmla="*/ 8189 h 8210"/>
                  <a:gd name="T12" fmla="*/ 4368 w 8210"/>
                  <a:gd name="T13" fmla="*/ 8202 h 8210"/>
                  <a:gd name="T14" fmla="*/ 3841 w 8210"/>
                  <a:gd name="T15" fmla="*/ 8202 h 8210"/>
                  <a:gd name="T16" fmla="*/ 3685 w 8210"/>
                  <a:gd name="T17" fmla="*/ 8189 h 8210"/>
                  <a:gd name="T18" fmla="*/ 3531 w 8210"/>
                  <a:gd name="T19" fmla="*/ 8170 h 8210"/>
                  <a:gd name="T20" fmla="*/ 3178 w 8210"/>
                  <a:gd name="T21" fmla="*/ 8105 h 8210"/>
                  <a:gd name="T22" fmla="*/ 2836 w 8210"/>
                  <a:gd name="T23" fmla="*/ 8010 h 8210"/>
                  <a:gd name="T24" fmla="*/ 2647 w 8210"/>
                  <a:gd name="T25" fmla="*/ 7943 h 8210"/>
                  <a:gd name="T26" fmla="*/ 1 w 8210"/>
                  <a:gd name="T27" fmla="*/ 4185 h 8210"/>
                  <a:gd name="T28" fmla="*/ 0 w 8210"/>
                  <a:gd name="T29" fmla="*/ 4139 h 8210"/>
                  <a:gd name="T30" fmla="*/ 3 w 8210"/>
                  <a:gd name="T31" fmla="*/ 3959 h 8210"/>
                  <a:gd name="T32" fmla="*/ 5 w 8210"/>
                  <a:gd name="T33" fmla="*/ 3894 h 8210"/>
                  <a:gd name="T34" fmla="*/ 16 w 8210"/>
                  <a:gd name="T35" fmla="*/ 3737 h 8210"/>
                  <a:gd name="T36" fmla="*/ 40 w 8210"/>
                  <a:gd name="T37" fmla="*/ 3531 h 8210"/>
                  <a:gd name="T38" fmla="*/ 509 w 8210"/>
                  <a:gd name="T39" fmla="*/ 2125 h 8210"/>
                  <a:gd name="T40" fmla="*/ 808 w 8210"/>
                  <a:gd name="T41" fmla="*/ 1660 h 8210"/>
                  <a:gd name="T42" fmla="*/ 1133 w 8210"/>
                  <a:gd name="T43" fmla="*/ 1274 h 8210"/>
                  <a:gd name="T44" fmla="*/ 1610 w 8210"/>
                  <a:gd name="T45" fmla="*/ 846 h 8210"/>
                  <a:gd name="T46" fmla="*/ 2105 w 8210"/>
                  <a:gd name="T47" fmla="*/ 520 h 8210"/>
                  <a:gd name="T48" fmla="*/ 2281 w 8210"/>
                  <a:gd name="T49" fmla="*/ 427 h 8210"/>
                  <a:gd name="T50" fmla="*/ 2447 w 8210"/>
                  <a:gd name="T51" fmla="*/ 349 h 8210"/>
                  <a:gd name="T52" fmla="*/ 2553 w 8210"/>
                  <a:gd name="T53" fmla="*/ 304 h 8210"/>
                  <a:gd name="T54" fmla="*/ 2693 w 8210"/>
                  <a:gd name="T55" fmla="*/ 250 h 8210"/>
                  <a:gd name="T56" fmla="*/ 2836 w 8210"/>
                  <a:gd name="T57" fmla="*/ 200 h 8210"/>
                  <a:gd name="T58" fmla="*/ 2981 w 8210"/>
                  <a:gd name="T59" fmla="*/ 156 h 8210"/>
                  <a:gd name="T60" fmla="*/ 3328 w 8210"/>
                  <a:gd name="T61" fmla="*/ 74 h 8210"/>
                  <a:gd name="T62" fmla="*/ 3582 w 8210"/>
                  <a:gd name="T63" fmla="*/ 33 h 8210"/>
                  <a:gd name="T64" fmla="*/ 3737 w 8210"/>
                  <a:gd name="T65" fmla="*/ 17 h 8210"/>
                  <a:gd name="T66" fmla="*/ 4105 w 8210"/>
                  <a:gd name="T67" fmla="*/ 0 h 8210"/>
                  <a:gd name="T68" fmla="*/ 4473 w 8210"/>
                  <a:gd name="T69" fmla="*/ 17 h 8210"/>
                  <a:gd name="T70" fmla="*/ 4628 w 8210"/>
                  <a:gd name="T71" fmla="*/ 33 h 8210"/>
                  <a:gd name="T72" fmla="*/ 4882 w 8210"/>
                  <a:gd name="T73" fmla="*/ 74 h 8210"/>
                  <a:gd name="T74" fmla="*/ 5229 w 8210"/>
                  <a:gd name="T75" fmla="*/ 156 h 8210"/>
                  <a:gd name="T76" fmla="*/ 5374 w 8210"/>
                  <a:gd name="T77" fmla="*/ 200 h 8210"/>
                  <a:gd name="T78" fmla="*/ 5516 w 8210"/>
                  <a:gd name="T79" fmla="*/ 250 h 8210"/>
                  <a:gd name="T80" fmla="*/ 5656 w 8210"/>
                  <a:gd name="T81" fmla="*/ 304 h 8210"/>
                  <a:gd name="T82" fmla="*/ 5763 w 8210"/>
                  <a:gd name="T83" fmla="*/ 349 h 8210"/>
                  <a:gd name="T84" fmla="*/ 5929 w 8210"/>
                  <a:gd name="T85" fmla="*/ 427 h 8210"/>
                  <a:gd name="T86" fmla="*/ 6105 w 8210"/>
                  <a:gd name="T87" fmla="*/ 520 h 8210"/>
                  <a:gd name="T88" fmla="*/ 6600 w 8210"/>
                  <a:gd name="T89" fmla="*/ 846 h 8210"/>
                  <a:gd name="T90" fmla="*/ 7077 w 8210"/>
                  <a:gd name="T91" fmla="*/ 1274 h 8210"/>
                  <a:gd name="T92" fmla="*/ 7402 w 8210"/>
                  <a:gd name="T93" fmla="*/ 1660 h 8210"/>
                  <a:gd name="T94" fmla="*/ 7701 w 8210"/>
                  <a:gd name="T95" fmla="*/ 2125 h 8210"/>
                  <a:gd name="T96" fmla="*/ 8170 w 8210"/>
                  <a:gd name="T97" fmla="*/ 3531 h 8210"/>
                  <a:gd name="T98" fmla="*/ 8193 w 8210"/>
                  <a:gd name="T99" fmla="*/ 3737 h 8210"/>
                  <a:gd name="T100" fmla="*/ 8204 w 8210"/>
                  <a:gd name="T101" fmla="*/ 3894 h 8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210" h="8210">
                    <a:moveTo>
                      <a:pt x="8210" y="4105"/>
                    </a:moveTo>
                    <a:cubicBezTo>
                      <a:pt x="8210" y="4123"/>
                      <a:pt x="8209" y="4141"/>
                      <a:pt x="8209" y="4158"/>
                    </a:cubicBezTo>
                    <a:cubicBezTo>
                      <a:pt x="8209" y="4211"/>
                      <a:pt x="8207" y="4264"/>
                      <a:pt x="8204" y="4316"/>
                    </a:cubicBezTo>
                    <a:cubicBezTo>
                      <a:pt x="8120" y="5978"/>
                      <a:pt x="7048" y="7379"/>
                      <a:pt x="5563" y="7943"/>
                    </a:cubicBezTo>
                    <a:cubicBezTo>
                      <a:pt x="5548" y="7949"/>
                      <a:pt x="5532" y="7955"/>
                      <a:pt x="5516" y="7961"/>
                    </a:cubicBezTo>
                    <a:cubicBezTo>
                      <a:pt x="5469" y="7978"/>
                      <a:pt x="5421" y="7994"/>
                      <a:pt x="5374" y="8010"/>
                    </a:cubicBezTo>
                    <a:cubicBezTo>
                      <a:pt x="5358" y="8015"/>
                      <a:pt x="5342" y="8020"/>
                      <a:pt x="5325" y="8025"/>
                    </a:cubicBezTo>
                    <a:cubicBezTo>
                      <a:pt x="5229" y="8055"/>
                      <a:pt x="5131" y="8082"/>
                      <a:pt x="5032" y="8105"/>
                    </a:cubicBezTo>
                    <a:cubicBezTo>
                      <a:pt x="4999" y="8112"/>
                      <a:pt x="4966" y="8120"/>
                      <a:pt x="4932" y="8126"/>
                    </a:cubicBezTo>
                    <a:cubicBezTo>
                      <a:pt x="4849" y="8144"/>
                      <a:pt x="4764" y="8158"/>
                      <a:pt x="4679" y="8170"/>
                    </a:cubicBezTo>
                    <a:cubicBezTo>
                      <a:pt x="4662" y="8172"/>
                      <a:pt x="4645" y="8175"/>
                      <a:pt x="4628" y="8177"/>
                    </a:cubicBezTo>
                    <a:cubicBezTo>
                      <a:pt x="4593" y="8181"/>
                      <a:pt x="4559" y="8185"/>
                      <a:pt x="4525" y="8189"/>
                    </a:cubicBezTo>
                    <a:cubicBezTo>
                      <a:pt x="4507" y="8190"/>
                      <a:pt x="4490" y="8192"/>
                      <a:pt x="4473" y="8194"/>
                    </a:cubicBezTo>
                    <a:cubicBezTo>
                      <a:pt x="4438" y="8197"/>
                      <a:pt x="4403" y="8199"/>
                      <a:pt x="4368" y="8202"/>
                    </a:cubicBezTo>
                    <a:cubicBezTo>
                      <a:pt x="4281" y="8207"/>
                      <a:pt x="4193" y="8210"/>
                      <a:pt x="4105" y="8210"/>
                    </a:cubicBezTo>
                    <a:cubicBezTo>
                      <a:pt x="4016" y="8210"/>
                      <a:pt x="3928" y="8207"/>
                      <a:pt x="3841" y="8202"/>
                    </a:cubicBezTo>
                    <a:cubicBezTo>
                      <a:pt x="3806" y="8199"/>
                      <a:pt x="3772" y="8197"/>
                      <a:pt x="3737" y="8194"/>
                    </a:cubicBezTo>
                    <a:cubicBezTo>
                      <a:pt x="3720" y="8192"/>
                      <a:pt x="3702" y="8190"/>
                      <a:pt x="3685" y="8189"/>
                    </a:cubicBezTo>
                    <a:cubicBezTo>
                      <a:pt x="3651" y="8185"/>
                      <a:pt x="3616" y="8181"/>
                      <a:pt x="3582" y="8177"/>
                    </a:cubicBezTo>
                    <a:cubicBezTo>
                      <a:pt x="3565" y="8175"/>
                      <a:pt x="3548" y="8172"/>
                      <a:pt x="3531" y="8170"/>
                    </a:cubicBezTo>
                    <a:cubicBezTo>
                      <a:pt x="3446" y="8158"/>
                      <a:pt x="3361" y="8144"/>
                      <a:pt x="3278" y="8126"/>
                    </a:cubicBezTo>
                    <a:cubicBezTo>
                      <a:pt x="3244" y="8120"/>
                      <a:pt x="3211" y="8112"/>
                      <a:pt x="3178" y="8105"/>
                    </a:cubicBezTo>
                    <a:cubicBezTo>
                      <a:pt x="3079" y="8082"/>
                      <a:pt x="2981" y="8055"/>
                      <a:pt x="2884" y="8025"/>
                    </a:cubicBezTo>
                    <a:cubicBezTo>
                      <a:pt x="2868" y="8020"/>
                      <a:pt x="2852" y="8015"/>
                      <a:pt x="2836" y="8010"/>
                    </a:cubicBezTo>
                    <a:cubicBezTo>
                      <a:pt x="2788" y="7994"/>
                      <a:pt x="2741" y="7978"/>
                      <a:pt x="2693" y="7961"/>
                    </a:cubicBezTo>
                    <a:cubicBezTo>
                      <a:pt x="2678" y="7955"/>
                      <a:pt x="2662" y="7949"/>
                      <a:pt x="2647" y="7943"/>
                    </a:cubicBezTo>
                    <a:cubicBezTo>
                      <a:pt x="1162" y="7379"/>
                      <a:pt x="90" y="5978"/>
                      <a:pt x="5" y="4316"/>
                    </a:cubicBezTo>
                    <a:cubicBezTo>
                      <a:pt x="3" y="4273"/>
                      <a:pt x="2" y="4229"/>
                      <a:pt x="1" y="4185"/>
                    </a:cubicBezTo>
                    <a:cubicBezTo>
                      <a:pt x="1" y="4176"/>
                      <a:pt x="1" y="4167"/>
                      <a:pt x="0" y="4158"/>
                    </a:cubicBezTo>
                    <a:cubicBezTo>
                      <a:pt x="0" y="4152"/>
                      <a:pt x="0" y="4145"/>
                      <a:pt x="0" y="4139"/>
                    </a:cubicBezTo>
                    <a:cubicBezTo>
                      <a:pt x="0" y="4128"/>
                      <a:pt x="0" y="4116"/>
                      <a:pt x="0" y="4105"/>
                    </a:cubicBezTo>
                    <a:cubicBezTo>
                      <a:pt x="0" y="4056"/>
                      <a:pt x="1" y="4008"/>
                      <a:pt x="3" y="3959"/>
                    </a:cubicBezTo>
                    <a:cubicBezTo>
                      <a:pt x="3" y="3944"/>
                      <a:pt x="4" y="3929"/>
                      <a:pt x="5" y="3914"/>
                    </a:cubicBezTo>
                    <a:cubicBezTo>
                      <a:pt x="5" y="3907"/>
                      <a:pt x="5" y="3901"/>
                      <a:pt x="5" y="3894"/>
                    </a:cubicBezTo>
                    <a:cubicBezTo>
                      <a:pt x="7" y="3859"/>
                      <a:pt x="9" y="3824"/>
                      <a:pt x="12" y="3789"/>
                    </a:cubicBezTo>
                    <a:cubicBezTo>
                      <a:pt x="13" y="3772"/>
                      <a:pt x="15" y="3755"/>
                      <a:pt x="16" y="3737"/>
                    </a:cubicBezTo>
                    <a:cubicBezTo>
                      <a:pt x="19" y="3703"/>
                      <a:pt x="23" y="3668"/>
                      <a:pt x="27" y="3634"/>
                    </a:cubicBezTo>
                    <a:cubicBezTo>
                      <a:pt x="31" y="3599"/>
                      <a:pt x="35" y="3565"/>
                      <a:pt x="40" y="3531"/>
                    </a:cubicBezTo>
                    <a:cubicBezTo>
                      <a:pt x="47" y="3480"/>
                      <a:pt x="55" y="3429"/>
                      <a:pt x="64" y="3379"/>
                    </a:cubicBezTo>
                    <a:cubicBezTo>
                      <a:pt x="144" y="2931"/>
                      <a:pt x="297" y="2509"/>
                      <a:pt x="509" y="2125"/>
                    </a:cubicBezTo>
                    <a:cubicBezTo>
                      <a:pt x="516" y="2112"/>
                      <a:pt x="523" y="2099"/>
                      <a:pt x="530" y="2086"/>
                    </a:cubicBezTo>
                    <a:cubicBezTo>
                      <a:pt x="614" y="1938"/>
                      <a:pt x="707" y="1796"/>
                      <a:pt x="808" y="1660"/>
                    </a:cubicBezTo>
                    <a:cubicBezTo>
                      <a:pt x="814" y="1652"/>
                      <a:pt x="819" y="1644"/>
                      <a:pt x="825" y="1637"/>
                    </a:cubicBezTo>
                    <a:cubicBezTo>
                      <a:pt x="921" y="1510"/>
                      <a:pt x="1023" y="1389"/>
                      <a:pt x="1133" y="1274"/>
                    </a:cubicBezTo>
                    <a:cubicBezTo>
                      <a:pt x="1133" y="1273"/>
                      <a:pt x="1134" y="1273"/>
                      <a:pt x="1135" y="1272"/>
                    </a:cubicBezTo>
                    <a:cubicBezTo>
                      <a:pt x="1282" y="1118"/>
                      <a:pt x="1440" y="975"/>
                      <a:pt x="1610" y="846"/>
                    </a:cubicBezTo>
                    <a:cubicBezTo>
                      <a:pt x="1688" y="786"/>
                      <a:pt x="1768" y="728"/>
                      <a:pt x="1851" y="674"/>
                    </a:cubicBezTo>
                    <a:cubicBezTo>
                      <a:pt x="1934" y="620"/>
                      <a:pt x="2018" y="568"/>
                      <a:pt x="2105" y="520"/>
                    </a:cubicBezTo>
                    <a:cubicBezTo>
                      <a:pt x="2134" y="504"/>
                      <a:pt x="2163" y="488"/>
                      <a:pt x="2192" y="472"/>
                    </a:cubicBezTo>
                    <a:cubicBezTo>
                      <a:pt x="2221" y="457"/>
                      <a:pt x="2251" y="442"/>
                      <a:pt x="2281" y="427"/>
                    </a:cubicBezTo>
                    <a:cubicBezTo>
                      <a:pt x="2300" y="417"/>
                      <a:pt x="2320" y="408"/>
                      <a:pt x="2340" y="398"/>
                    </a:cubicBezTo>
                    <a:cubicBezTo>
                      <a:pt x="2375" y="381"/>
                      <a:pt x="2411" y="365"/>
                      <a:pt x="2447" y="349"/>
                    </a:cubicBezTo>
                    <a:cubicBezTo>
                      <a:pt x="2456" y="345"/>
                      <a:pt x="2466" y="341"/>
                      <a:pt x="2475" y="337"/>
                    </a:cubicBezTo>
                    <a:cubicBezTo>
                      <a:pt x="2501" y="326"/>
                      <a:pt x="2527" y="315"/>
                      <a:pt x="2553" y="304"/>
                    </a:cubicBezTo>
                    <a:cubicBezTo>
                      <a:pt x="2584" y="291"/>
                      <a:pt x="2615" y="279"/>
                      <a:pt x="2647" y="267"/>
                    </a:cubicBezTo>
                    <a:cubicBezTo>
                      <a:pt x="2662" y="261"/>
                      <a:pt x="2678" y="255"/>
                      <a:pt x="2693" y="250"/>
                    </a:cubicBezTo>
                    <a:cubicBezTo>
                      <a:pt x="2713" y="242"/>
                      <a:pt x="2733" y="235"/>
                      <a:pt x="2753" y="228"/>
                    </a:cubicBezTo>
                    <a:cubicBezTo>
                      <a:pt x="2781" y="219"/>
                      <a:pt x="2808" y="209"/>
                      <a:pt x="2836" y="200"/>
                    </a:cubicBezTo>
                    <a:cubicBezTo>
                      <a:pt x="2852" y="195"/>
                      <a:pt x="2868" y="190"/>
                      <a:pt x="2884" y="185"/>
                    </a:cubicBezTo>
                    <a:cubicBezTo>
                      <a:pt x="2916" y="175"/>
                      <a:pt x="2949" y="165"/>
                      <a:pt x="2981" y="156"/>
                    </a:cubicBezTo>
                    <a:cubicBezTo>
                      <a:pt x="3062" y="133"/>
                      <a:pt x="3145" y="112"/>
                      <a:pt x="3228" y="94"/>
                    </a:cubicBezTo>
                    <a:cubicBezTo>
                      <a:pt x="3261" y="87"/>
                      <a:pt x="3294" y="80"/>
                      <a:pt x="3328" y="74"/>
                    </a:cubicBezTo>
                    <a:cubicBezTo>
                      <a:pt x="3361" y="67"/>
                      <a:pt x="3395" y="61"/>
                      <a:pt x="3429" y="56"/>
                    </a:cubicBezTo>
                    <a:cubicBezTo>
                      <a:pt x="3480" y="47"/>
                      <a:pt x="3531" y="40"/>
                      <a:pt x="3582" y="33"/>
                    </a:cubicBezTo>
                    <a:cubicBezTo>
                      <a:pt x="3616" y="29"/>
                      <a:pt x="3651" y="25"/>
                      <a:pt x="3685" y="22"/>
                    </a:cubicBezTo>
                    <a:cubicBezTo>
                      <a:pt x="3702" y="20"/>
                      <a:pt x="3720" y="18"/>
                      <a:pt x="3737" y="17"/>
                    </a:cubicBezTo>
                    <a:cubicBezTo>
                      <a:pt x="3772" y="14"/>
                      <a:pt x="3806" y="11"/>
                      <a:pt x="3841" y="9"/>
                    </a:cubicBezTo>
                    <a:cubicBezTo>
                      <a:pt x="3928" y="3"/>
                      <a:pt x="4016" y="0"/>
                      <a:pt x="4105" y="0"/>
                    </a:cubicBezTo>
                    <a:cubicBezTo>
                      <a:pt x="4193" y="0"/>
                      <a:pt x="4281" y="3"/>
                      <a:pt x="4368" y="9"/>
                    </a:cubicBezTo>
                    <a:cubicBezTo>
                      <a:pt x="4403" y="11"/>
                      <a:pt x="4438" y="14"/>
                      <a:pt x="4473" y="17"/>
                    </a:cubicBezTo>
                    <a:cubicBezTo>
                      <a:pt x="4490" y="18"/>
                      <a:pt x="4507" y="20"/>
                      <a:pt x="4525" y="22"/>
                    </a:cubicBezTo>
                    <a:cubicBezTo>
                      <a:pt x="4559" y="25"/>
                      <a:pt x="4593" y="29"/>
                      <a:pt x="4628" y="33"/>
                    </a:cubicBezTo>
                    <a:cubicBezTo>
                      <a:pt x="4679" y="40"/>
                      <a:pt x="4730" y="47"/>
                      <a:pt x="4781" y="56"/>
                    </a:cubicBezTo>
                    <a:cubicBezTo>
                      <a:pt x="4815" y="61"/>
                      <a:pt x="4848" y="67"/>
                      <a:pt x="4882" y="74"/>
                    </a:cubicBezTo>
                    <a:cubicBezTo>
                      <a:pt x="4915" y="80"/>
                      <a:pt x="4949" y="87"/>
                      <a:pt x="4982" y="94"/>
                    </a:cubicBezTo>
                    <a:cubicBezTo>
                      <a:pt x="5065" y="112"/>
                      <a:pt x="5147" y="133"/>
                      <a:pt x="5229" y="156"/>
                    </a:cubicBezTo>
                    <a:cubicBezTo>
                      <a:pt x="5261" y="165"/>
                      <a:pt x="5293" y="175"/>
                      <a:pt x="5325" y="185"/>
                    </a:cubicBezTo>
                    <a:cubicBezTo>
                      <a:pt x="5342" y="190"/>
                      <a:pt x="5358" y="195"/>
                      <a:pt x="5374" y="200"/>
                    </a:cubicBezTo>
                    <a:cubicBezTo>
                      <a:pt x="5401" y="209"/>
                      <a:pt x="5429" y="219"/>
                      <a:pt x="5457" y="228"/>
                    </a:cubicBezTo>
                    <a:cubicBezTo>
                      <a:pt x="5477" y="235"/>
                      <a:pt x="5496" y="242"/>
                      <a:pt x="5516" y="250"/>
                    </a:cubicBezTo>
                    <a:cubicBezTo>
                      <a:pt x="5532" y="255"/>
                      <a:pt x="5548" y="261"/>
                      <a:pt x="5563" y="267"/>
                    </a:cubicBezTo>
                    <a:cubicBezTo>
                      <a:pt x="5594" y="279"/>
                      <a:pt x="5626" y="291"/>
                      <a:pt x="5656" y="304"/>
                    </a:cubicBezTo>
                    <a:cubicBezTo>
                      <a:pt x="5683" y="315"/>
                      <a:pt x="5709" y="326"/>
                      <a:pt x="5735" y="337"/>
                    </a:cubicBezTo>
                    <a:cubicBezTo>
                      <a:pt x="5744" y="341"/>
                      <a:pt x="5753" y="345"/>
                      <a:pt x="5763" y="349"/>
                    </a:cubicBezTo>
                    <a:cubicBezTo>
                      <a:pt x="5799" y="365"/>
                      <a:pt x="5834" y="381"/>
                      <a:pt x="5870" y="398"/>
                    </a:cubicBezTo>
                    <a:cubicBezTo>
                      <a:pt x="5890" y="408"/>
                      <a:pt x="5910" y="417"/>
                      <a:pt x="5929" y="427"/>
                    </a:cubicBezTo>
                    <a:cubicBezTo>
                      <a:pt x="5959" y="442"/>
                      <a:pt x="5988" y="457"/>
                      <a:pt x="6018" y="472"/>
                    </a:cubicBezTo>
                    <a:cubicBezTo>
                      <a:pt x="6047" y="488"/>
                      <a:pt x="6076" y="504"/>
                      <a:pt x="6105" y="520"/>
                    </a:cubicBezTo>
                    <a:cubicBezTo>
                      <a:pt x="6191" y="568"/>
                      <a:pt x="6276" y="620"/>
                      <a:pt x="6359" y="674"/>
                    </a:cubicBezTo>
                    <a:cubicBezTo>
                      <a:pt x="6441" y="728"/>
                      <a:pt x="6522" y="786"/>
                      <a:pt x="6600" y="846"/>
                    </a:cubicBezTo>
                    <a:cubicBezTo>
                      <a:pt x="6769" y="975"/>
                      <a:pt x="6928" y="1118"/>
                      <a:pt x="7075" y="1272"/>
                    </a:cubicBezTo>
                    <a:cubicBezTo>
                      <a:pt x="7076" y="1273"/>
                      <a:pt x="7076" y="1273"/>
                      <a:pt x="7077" y="1274"/>
                    </a:cubicBezTo>
                    <a:cubicBezTo>
                      <a:pt x="7186" y="1389"/>
                      <a:pt x="7289" y="1510"/>
                      <a:pt x="7385" y="1637"/>
                    </a:cubicBezTo>
                    <a:cubicBezTo>
                      <a:pt x="7390" y="1644"/>
                      <a:pt x="7396" y="1652"/>
                      <a:pt x="7402" y="1660"/>
                    </a:cubicBezTo>
                    <a:cubicBezTo>
                      <a:pt x="7503" y="1796"/>
                      <a:pt x="7596" y="1938"/>
                      <a:pt x="7680" y="2086"/>
                    </a:cubicBezTo>
                    <a:cubicBezTo>
                      <a:pt x="7687" y="2099"/>
                      <a:pt x="7694" y="2112"/>
                      <a:pt x="7701" y="2125"/>
                    </a:cubicBezTo>
                    <a:cubicBezTo>
                      <a:pt x="7913" y="2509"/>
                      <a:pt x="8066" y="2931"/>
                      <a:pt x="8145" y="3379"/>
                    </a:cubicBezTo>
                    <a:cubicBezTo>
                      <a:pt x="8154" y="3429"/>
                      <a:pt x="8163" y="3480"/>
                      <a:pt x="8170" y="3531"/>
                    </a:cubicBezTo>
                    <a:cubicBezTo>
                      <a:pt x="8175" y="3565"/>
                      <a:pt x="8179" y="3599"/>
                      <a:pt x="8183" y="3634"/>
                    </a:cubicBezTo>
                    <a:cubicBezTo>
                      <a:pt x="8187" y="3668"/>
                      <a:pt x="8190" y="3703"/>
                      <a:pt x="8193" y="3737"/>
                    </a:cubicBezTo>
                    <a:cubicBezTo>
                      <a:pt x="8195" y="3755"/>
                      <a:pt x="8196" y="3772"/>
                      <a:pt x="8198" y="3789"/>
                    </a:cubicBezTo>
                    <a:cubicBezTo>
                      <a:pt x="8200" y="3824"/>
                      <a:pt x="8202" y="3859"/>
                      <a:pt x="8204" y="3894"/>
                    </a:cubicBezTo>
                    <a:cubicBezTo>
                      <a:pt x="8208" y="3964"/>
                      <a:pt x="8210" y="4034"/>
                      <a:pt x="8210" y="4105"/>
                    </a:cubicBezTo>
                    <a:close/>
                  </a:path>
                </a:pathLst>
              </a:custGeom>
              <a:solidFill>
                <a:schemeClr val="tx2">
                  <a:lumMod val="20000"/>
                  <a:lumOff val="80000"/>
                  <a:alpha val="10000"/>
                </a:schemeClr>
              </a:solidFill>
              <a:ln>
                <a:noFill/>
              </a:ln>
            </p:spPr>
            <p:txBody>
              <a:bodyPr vert="horz" wrap="square" lIns="91440" tIns="45720" rIns="91440" bIns="45720" numCol="1" anchor="t" anchorCtr="0" compatLnSpc="1"/>
              <a:lstStyle/>
              <a:p>
                <a:endParaRPr lang="en-US"/>
              </a:p>
            </p:txBody>
          </p:sp>
          <p:sp>
            <p:nvSpPr>
              <p:cNvPr id="31" name="Freeform 80"/>
              <p:cNvSpPr/>
              <p:nvPr/>
            </p:nvSpPr>
            <p:spPr bwMode="auto">
              <a:xfrm>
                <a:off x="3946350" y="1244478"/>
                <a:ext cx="4277053" cy="4268412"/>
              </a:xfrm>
              <a:custGeom>
                <a:avLst/>
                <a:gdLst>
                  <a:gd name="T0" fmla="*/ 8059 w 8060"/>
                  <a:gd name="T1" fmla="*/ 4082 h 8060"/>
                  <a:gd name="T2" fmla="*/ 5462 w 8060"/>
                  <a:gd name="T3" fmla="*/ 7798 h 8060"/>
                  <a:gd name="T4" fmla="*/ 5275 w 8060"/>
                  <a:gd name="T5" fmla="*/ 7864 h 8060"/>
                  <a:gd name="T6" fmla="*/ 4940 w 8060"/>
                  <a:gd name="T7" fmla="*/ 7957 h 8060"/>
                  <a:gd name="T8" fmla="*/ 4593 w 8060"/>
                  <a:gd name="T9" fmla="*/ 8021 h 8060"/>
                  <a:gd name="T10" fmla="*/ 4442 w 8060"/>
                  <a:gd name="T11" fmla="*/ 8039 h 8060"/>
                  <a:gd name="T12" fmla="*/ 4289 w 8060"/>
                  <a:gd name="T13" fmla="*/ 8052 h 8060"/>
                  <a:gd name="T14" fmla="*/ 3771 w 8060"/>
                  <a:gd name="T15" fmla="*/ 8052 h 8060"/>
                  <a:gd name="T16" fmla="*/ 3618 w 8060"/>
                  <a:gd name="T17" fmla="*/ 8039 h 8060"/>
                  <a:gd name="T18" fmla="*/ 3466 w 8060"/>
                  <a:gd name="T19" fmla="*/ 8021 h 8060"/>
                  <a:gd name="T20" fmla="*/ 3120 w 8060"/>
                  <a:gd name="T21" fmla="*/ 7957 h 8060"/>
                  <a:gd name="T22" fmla="*/ 2784 w 8060"/>
                  <a:gd name="T23" fmla="*/ 7864 h 8060"/>
                  <a:gd name="T24" fmla="*/ 2598 w 8060"/>
                  <a:gd name="T25" fmla="*/ 7798 h 8060"/>
                  <a:gd name="T26" fmla="*/ 1 w 8060"/>
                  <a:gd name="T27" fmla="*/ 4108 h 8060"/>
                  <a:gd name="T28" fmla="*/ 0 w 8060"/>
                  <a:gd name="T29" fmla="*/ 4063 h 8060"/>
                  <a:gd name="T30" fmla="*/ 2 w 8060"/>
                  <a:gd name="T31" fmla="*/ 3887 h 8060"/>
                  <a:gd name="T32" fmla="*/ 5 w 8060"/>
                  <a:gd name="T33" fmla="*/ 3823 h 8060"/>
                  <a:gd name="T34" fmla="*/ 16 w 8060"/>
                  <a:gd name="T35" fmla="*/ 3669 h 8060"/>
                  <a:gd name="T36" fmla="*/ 39 w 8060"/>
                  <a:gd name="T37" fmla="*/ 3466 h 8060"/>
                  <a:gd name="T38" fmla="*/ 499 w 8060"/>
                  <a:gd name="T39" fmla="*/ 2086 h 8060"/>
                  <a:gd name="T40" fmla="*/ 793 w 8060"/>
                  <a:gd name="T41" fmla="*/ 1629 h 8060"/>
                  <a:gd name="T42" fmla="*/ 1112 w 8060"/>
                  <a:gd name="T43" fmla="*/ 1251 h 8060"/>
                  <a:gd name="T44" fmla="*/ 1580 w 8060"/>
                  <a:gd name="T45" fmla="*/ 830 h 8060"/>
                  <a:gd name="T46" fmla="*/ 2066 w 8060"/>
                  <a:gd name="T47" fmla="*/ 510 h 8060"/>
                  <a:gd name="T48" fmla="*/ 2239 w 8060"/>
                  <a:gd name="T49" fmla="*/ 419 h 8060"/>
                  <a:gd name="T50" fmla="*/ 2402 w 8060"/>
                  <a:gd name="T51" fmla="*/ 342 h 8060"/>
                  <a:gd name="T52" fmla="*/ 2506 w 8060"/>
                  <a:gd name="T53" fmla="*/ 298 h 8060"/>
                  <a:gd name="T54" fmla="*/ 2644 w 8060"/>
                  <a:gd name="T55" fmla="*/ 245 h 8060"/>
                  <a:gd name="T56" fmla="*/ 2784 w 8060"/>
                  <a:gd name="T57" fmla="*/ 196 h 8060"/>
                  <a:gd name="T58" fmla="*/ 2927 w 8060"/>
                  <a:gd name="T59" fmla="*/ 153 h 8060"/>
                  <a:gd name="T60" fmla="*/ 3267 w 8060"/>
                  <a:gd name="T61" fmla="*/ 72 h 8060"/>
                  <a:gd name="T62" fmla="*/ 3517 w 8060"/>
                  <a:gd name="T63" fmla="*/ 33 h 8060"/>
                  <a:gd name="T64" fmla="*/ 3669 w 8060"/>
                  <a:gd name="T65" fmla="*/ 16 h 8060"/>
                  <a:gd name="T66" fmla="*/ 4030 w 8060"/>
                  <a:gd name="T67" fmla="*/ 0 h 8060"/>
                  <a:gd name="T68" fmla="*/ 4391 w 8060"/>
                  <a:gd name="T69" fmla="*/ 16 h 8060"/>
                  <a:gd name="T70" fmla="*/ 4543 w 8060"/>
                  <a:gd name="T71" fmla="*/ 33 h 8060"/>
                  <a:gd name="T72" fmla="*/ 4793 w 8060"/>
                  <a:gd name="T73" fmla="*/ 72 h 8060"/>
                  <a:gd name="T74" fmla="*/ 5133 w 8060"/>
                  <a:gd name="T75" fmla="*/ 153 h 8060"/>
                  <a:gd name="T76" fmla="*/ 5275 w 8060"/>
                  <a:gd name="T77" fmla="*/ 196 h 8060"/>
                  <a:gd name="T78" fmla="*/ 5415 w 8060"/>
                  <a:gd name="T79" fmla="*/ 245 h 8060"/>
                  <a:gd name="T80" fmla="*/ 5553 w 8060"/>
                  <a:gd name="T81" fmla="*/ 298 h 8060"/>
                  <a:gd name="T82" fmla="*/ 5657 w 8060"/>
                  <a:gd name="T83" fmla="*/ 342 h 8060"/>
                  <a:gd name="T84" fmla="*/ 5821 w 8060"/>
                  <a:gd name="T85" fmla="*/ 419 h 8060"/>
                  <a:gd name="T86" fmla="*/ 5993 w 8060"/>
                  <a:gd name="T87" fmla="*/ 510 h 8060"/>
                  <a:gd name="T88" fmla="*/ 6480 w 8060"/>
                  <a:gd name="T89" fmla="*/ 830 h 8060"/>
                  <a:gd name="T90" fmla="*/ 6948 w 8060"/>
                  <a:gd name="T91" fmla="*/ 1251 h 8060"/>
                  <a:gd name="T92" fmla="*/ 7267 w 8060"/>
                  <a:gd name="T93" fmla="*/ 1629 h 8060"/>
                  <a:gd name="T94" fmla="*/ 7560 w 8060"/>
                  <a:gd name="T95" fmla="*/ 2086 h 8060"/>
                  <a:gd name="T96" fmla="*/ 8021 w 8060"/>
                  <a:gd name="T97" fmla="*/ 3467 h 8060"/>
                  <a:gd name="T98" fmla="*/ 8044 w 8060"/>
                  <a:gd name="T99" fmla="*/ 3669 h 8060"/>
                  <a:gd name="T100" fmla="*/ 8054 w 8060"/>
                  <a:gd name="T101" fmla="*/ 3823 h 8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60" h="8060">
                    <a:moveTo>
                      <a:pt x="8060" y="4030"/>
                    </a:moveTo>
                    <a:cubicBezTo>
                      <a:pt x="8060" y="4047"/>
                      <a:pt x="8060" y="4065"/>
                      <a:pt x="8059" y="4082"/>
                    </a:cubicBezTo>
                    <a:cubicBezTo>
                      <a:pt x="8059" y="4134"/>
                      <a:pt x="8057" y="4186"/>
                      <a:pt x="8054" y="4237"/>
                    </a:cubicBezTo>
                    <a:cubicBezTo>
                      <a:pt x="7972" y="5869"/>
                      <a:pt x="6919" y="7244"/>
                      <a:pt x="5462" y="7798"/>
                    </a:cubicBezTo>
                    <a:cubicBezTo>
                      <a:pt x="5446" y="7804"/>
                      <a:pt x="5431" y="7810"/>
                      <a:pt x="5415" y="7815"/>
                    </a:cubicBezTo>
                    <a:cubicBezTo>
                      <a:pt x="5369" y="7832"/>
                      <a:pt x="5322" y="7849"/>
                      <a:pt x="5275" y="7864"/>
                    </a:cubicBezTo>
                    <a:cubicBezTo>
                      <a:pt x="5260" y="7869"/>
                      <a:pt x="5244" y="7874"/>
                      <a:pt x="5228" y="7879"/>
                    </a:cubicBezTo>
                    <a:cubicBezTo>
                      <a:pt x="5134" y="7908"/>
                      <a:pt x="5037" y="7934"/>
                      <a:pt x="4940" y="7957"/>
                    </a:cubicBezTo>
                    <a:cubicBezTo>
                      <a:pt x="4907" y="7964"/>
                      <a:pt x="4875" y="7971"/>
                      <a:pt x="4842" y="7978"/>
                    </a:cubicBezTo>
                    <a:cubicBezTo>
                      <a:pt x="4760" y="7995"/>
                      <a:pt x="4677" y="8009"/>
                      <a:pt x="4593" y="8021"/>
                    </a:cubicBezTo>
                    <a:cubicBezTo>
                      <a:pt x="4577" y="8023"/>
                      <a:pt x="4560" y="8025"/>
                      <a:pt x="4543" y="8028"/>
                    </a:cubicBezTo>
                    <a:cubicBezTo>
                      <a:pt x="4509" y="8032"/>
                      <a:pt x="4476" y="8036"/>
                      <a:pt x="4442" y="8039"/>
                    </a:cubicBezTo>
                    <a:cubicBezTo>
                      <a:pt x="4425" y="8041"/>
                      <a:pt x="4408" y="8043"/>
                      <a:pt x="4391" y="8044"/>
                    </a:cubicBezTo>
                    <a:cubicBezTo>
                      <a:pt x="4357" y="8047"/>
                      <a:pt x="4323" y="8050"/>
                      <a:pt x="4289" y="8052"/>
                    </a:cubicBezTo>
                    <a:cubicBezTo>
                      <a:pt x="4203" y="8057"/>
                      <a:pt x="4117" y="8060"/>
                      <a:pt x="4030" y="8060"/>
                    </a:cubicBezTo>
                    <a:cubicBezTo>
                      <a:pt x="3943" y="8060"/>
                      <a:pt x="3857" y="8057"/>
                      <a:pt x="3771" y="8052"/>
                    </a:cubicBezTo>
                    <a:cubicBezTo>
                      <a:pt x="3737" y="8050"/>
                      <a:pt x="3703" y="8047"/>
                      <a:pt x="3669" y="8044"/>
                    </a:cubicBezTo>
                    <a:cubicBezTo>
                      <a:pt x="3652" y="8043"/>
                      <a:pt x="3635" y="8041"/>
                      <a:pt x="3618" y="8039"/>
                    </a:cubicBezTo>
                    <a:cubicBezTo>
                      <a:pt x="3584" y="8036"/>
                      <a:pt x="3550" y="8032"/>
                      <a:pt x="3517" y="8028"/>
                    </a:cubicBezTo>
                    <a:cubicBezTo>
                      <a:pt x="3500" y="8025"/>
                      <a:pt x="3483" y="8023"/>
                      <a:pt x="3466" y="8021"/>
                    </a:cubicBezTo>
                    <a:cubicBezTo>
                      <a:pt x="3383" y="8009"/>
                      <a:pt x="3300" y="7995"/>
                      <a:pt x="3218" y="7978"/>
                    </a:cubicBezTo>
                    <a:cubicBezTo>
                      <a:pt x="3185" y="7971"/>
                      <a:pt x="3152" y="7964"/>
                      <a:pt x="3120" y="7957"/>
                    </a:cubicBezTo>
                    <a:cubicBezTo>
                      <a:pt x="3022" y="7934"/>
                      <a:pt x="2926" y="7908"/>
                      <a:pt x="2831" y="7879"/>
                    </a:cubicBezTo>
                    <a:cubicBezTo>
                      <a:pt x="2816" y="7874"/>
                      <a:pt x="2800" y="7869"/>
                      <a:pt x="2784" y="7864"/>
                    </a:cubicBezTo>
                    <a:cubicBezTo>
                      <a:pt x="2737" y="7849"/>
                      <a:pt x="2690" y="7832"/>
                      <a:pt x="2644" y="7815"/>
                    </a:cubicBezTo>
                    <a:cubicBezTo>
                      <a:pt x="2629" y="7810"/>
                      <a:pt x="2613" y="7804"/>
                      <a:pt x="2598" y="7798"/>
                    </a:cubicBezTo>
                    <a:cubicBezTo>
                      <a:pt x="1141" y="7244"/>
                      <a:pt x="88" y="5869"/>
                      <a:pt x="5" y="4237"/>
                    </a:cubicBezTo>
                    <a:cubicBezTo>
                      <a:pt x="3" y="4195"/>
                      <a:pt x="1" y="4152"/>
                      <a:pt x="1" y="4108"/>
                    </a:cubicBezTo>
                    <a:cubicBezTo>
                      <a:pt x="0" y="4100"/>
                      <a:pt x="0" y="4091"/>
                      <a:pt x="0" y="4082"/>
                    </a:cubicBezTo>
                    <a:cubicBezTo>
                      <a:pt x="0" y="4076"/>
                      <a:pt x="0" y="4070"/>
                      <a:pt x="0" y="4063"/>
                    </a:cubicBezTo>
                    <a:cubicBezTo>
                      <a:pt x="0" y="4052"/>
                      <a:pt x="0" y="4041"/>
                      <a:pt x="0" y="4030"/>
                    </a:cubicBezTo>
                    <a:cubicBezTo>
                      <a:pt x="0" y="3982"/>
                      <a:pt x="1" y="3935"/>
                      <a:pt x="2" y="3887"/>
                    </a:cubicBezTo>
                    <a:cubicBezTo>
                      <a:pt x="3" y="3872"/>
                      <a:pt x="4" y="3857"/>
                      <a:pt x="4" y="3842"/>
                    </a:cubicBezTo>
                    <a:cubicBezTo>
                      <a:pt x="5" y="3836"/>
                      <a:pt x="5" y="3829"/>
                      <a:pt x="5" y="3823"/>
                    </a:cubicBezTo>
                    <a:cubicBezTo>
                      <a:pt x="7" y="3788"/>
                      <a:pt x="9" y="3754"/>
                      <a:pt x="12" y="3720"/>
                    </a:cubicBezTo>
                    <a:cubicBezTo>
                      <a:pt x="13" y="3703"/>
                      <a:pt x="14" y="3686"/>
                      <a:pt x="16" y="3669"/>
                    </a:cubicBezTo>
                    <a:cubicBezTo>
                      <a:pt x="19" y="3635"/>
                      <a:pt x="22" y="3601"/>
                      <a:pt x="26" y="3567"/>
                    </a:cubicBezTo>
                    <a:cubicBezTo>
                      <a:pt x="30" y="3534"/>
                      <a:pt x="34" y="3500"/>
                      <a:pt x="39" y="3466"/>
                    </a:cubicBezTo>
                    <a:cubicBezTo>
                      <a:pt x="46" y="3416"/>
                      <a:pt x="54" y="3366"/>
                      <a:pt x="63" y="3317"/>
                    </a:cubicBezTo>
                    <a:cubicBezTo>
                      <a:pt x="141" y="2878"/>
                      <a:pt x="291" y="2463"/>
                      <a:pt x="499" y="2086"/>
                    </a:cubicBezTo>
                    <a:cubicBezTo>
                      <a:pt x="506" y="2073"/>
                      <a:pt x="513" y="2061"/>
                      <a:pt x="520" y="2048"/>
                    </a:cubicBezTo>
                    <a:cubicBezTo>
                      <a:pt x="603" y="1903"/>
                      <a:pt x="694" y="1763"/>
                      <a:pt x="793" y="1629"/>
                    </a:cubicBezTo>
                    <a:cubicBezTo>
                      <a:pt x="799" y="1622"/>
                      <a:pt x="804" y="1614"/>
                      <a:pt x="810" y="1607"/>
                    </a:cubicBezTo>
                    <a:cubicBezTo>
                      <a:pt x="904" y="1482"/>
                      <a:pt x="1004" y="1363"/>
                      <a:pt x="1112" y="1251"/>
                    </a:cubicBezTo>
                    <a:cubicBezTo>
                      <a:pt x="1112" y="1250"/>
                      <a:pt x="1113" y="1249"/>
                      <a:pt x="1114" y="1248"/>
                    </a:cubicBezTo>
                    <a:cubicBezTo>
                      <a:pt x="1258" y="1097"/>
                      <a:pt x="1414" y="957"/>
                      <a:pt x="1580" y="830"/>
                    </a:cubicBezTo>
                    <a:cubicBezTo>
                      <a:pt x="1657" y="771"/>
                      <a:pt x="1736" y="715"/>
                      <a:pt x="1817" y="661"/>
                    </a:cubicBezTo>
                    <a:cubicBezTo>
                      <a:pt x="1898" y="608"/>
                      <a:pt x="1981" y="558"/>
                      <a:pt x="2066" y="510"/>
                    </a:cubicBezTo>
                    <a:cubicBezTo>
                      <a:pt x="2095" y="494"/>
                      <a:pt x="2123" y="479"/>
                      <a:pt x="2152" y="464"/>
                    </a:cubicBezTo>
                    <a:cubicBezTo>
                      <a:pt x="2181" y="448"/>
                      <a:pt x="2210" y="434"/>
                      <a:pt x="2239" y="419"/>
                    </a:cubicBezTo>
                    <a:cubicBezTo>
                      <a:pt x="2258" y="409"/>
                      <a:pt x="2277" y="400"/>
                      <a:pt x="2297" y="391"/>
                    </a:cubicBezTo>
                    <a:cubicBezTo>
                      <a:pt x="2332" y="374"/>
                      <a:pt x="2367" y="358"/>
                      <a:pt x="2402" y="342"/>
                    </a:cubicBezTo>
                    <a:cubicBezTo>
                      <a:pt x="2411" y="338"/>
                      <a:pt x="2421" y="334"/>
                      <a:pt x="2430" y="330"/>
                    </a:cubicBezTo>
                    <a:cubicBezTo>
                      <a:pt x="2455" y="319"/>
                      <a:pt x="2481" y="309"/>
                      <a:pt x="2506" y="298"/>
                    </a:cubicBezTo>
                    <a:cubicBezTo>
                      <a:pt x="2537" y="286"/>
                      <a:pt x="2567" y="274"/>
                      <a:pt x="2598" y="262"/>
                    </a:cubicBezTo>
                    <a:cubicBezTo>
                      <a:pt x="2613" y="256"/>
                      <a:pt x="2629" y="250"/>
                      <a:pt x="2644" y="245"/>
                    </a:cubicBezTo>
                    <a:cubicBezTo>
                      <a:pt x="2664" y="238"/>
                      <a:pt x="2683" y="231"/>
                      <a:pt x="2703" y="224"/>
                    </a:cubicBezTo>
                    <a:cubicBezTo>
                      <a:pt x="2730" y="214"/>
                      <a:pt x="2757" y="205"/>
                      <a:pt x="2784" y="196"/>
                    </a:cubicBezTo>
                    <a:cubicBezTo>
                      <a:pt x="2800" y="191"/>
                      <a:pt x="2816" y="186"/>
                      <a:pt x="2831" y="181"/>
                    </a:cubicBezTo>
                    <a:cubicBezTo>
                      <a:pt x="2863" y="172"/>
                      <a:pt x="2895" y="162"/>
                      <a:pt x="2927" y="153"/>
                    </a:cubicBezTo>
                    <a:cubicBezTo>
                      <a:pt x="3006" y="130"/>
                      <a:pt x="3087" y="110"/>
                      <a:pt x="3169" y="92"/>
                    </a:cubicBezTo>
                    <a:cubicBezTo>
                      <a:pt x="3201" y="85"/>
                      <a:pt x="3234" y="79"/>
                      <a:pt x="3267" y="72"/>
                    </a:cubicBezTo>
                    <a:cubicBezTo>
                      <a:pt x="3300" y="66"/>
                      <a:pt x="3333" y="60"/>
                      <a:pt x="3366" y="55"/>
                    </a:cubicBezTo>
                    <a:cubicBezTo>
                      <a:pt x="3416" y="46"/>
                      <a:pt x="3466" y="39"/>
                      <a:pt x="3517" y="33"/>
                    </a:cubicBezTo>
                    <a:cubicBezTo>
                      <a:pt x="3550" y="28"/>
                      <a:pt x="3584" y="24"/>
                      <a:pt x="3618" y="21"/>
                    </a:cubicBezTo>
                    <a:cubicBezTo>
                      <a:pt x="3635" y="19"/>
                      <a:pt x="3652" y="18"/>
                      <a:pt x="3669" y="16"/>
                    </a:cubicBezTo>
                    <a:cubicBezTo>
                      <a:pt x="3703" y="13"/>
                      <a:pt x="3737" y="11"/>
                      <a:pt x="3771" y="8"/>
                    </a:cubicBezTo>
                    <a:cubicBezTo>
                      <a:pt x="3857" y="3"/>
                      <a:pt x="3943" y="0"/>
                      <a:pt x="4030" y="0"/>
                    </a:cubicBezTo>
                    <a:cubicBezTo>
                      <a:pt x="4117" y="0"/>
                      <a:pt x="4203" y="3"/>
                      <a:pt x="4289" y="8"/>
                    </a:cubicBezTo>
                    <a:cubicBezTo>
                      <a:pt x="4323" y="11"/>
                      <a:pt x="4357" y="13"/>
                      <a:pt x="4391" y="16"/>
                    </a:cubicBezTo>
                    <a:cubicBezTo>
                      <a:pt x="4408" y="18"/>
                      <a:pt x="4425" y="19"/>
                      <a:pt x="4442" y="21"/>
                    </a:cubicBezTo>
                    <a:cubicBezTo>
                      <a:pt x="4476" y="24"/>
                      <a:pt x="4509" y="28"/>
                      <a:pt x="4543" y="33"/>
                    </a:cubicBezTo>
                    <a:cubicBezTo>
                      <a:pt x="4593" y="39"/>
                      <a:pt x="4644" y="46"/>
                      <a:pt x="4693" y="55"/>
                    </a:cubicBezTo>
                    <a:cubicBezTo>
                      <a:pt x="4727" y="60"/>
                      <a:pt x="4760" y="66"/>
                      <a:pt x="4793" y="72"/>
                    </a:cubicBezTo>
                    <a:cubicBezTo>
                      <a:pt x="4826" y="79"/>
                      <a:pt x="4858" y="85"/>
                      <a:pt x="4891" y="92"/>
                    </a:cubicBezTo>
                    <a:cubicBezTo>
                      <a:pt x="4973" y="110"/>
                      <a:pt x="5053" y="130"/>
                      <a:pt x="5133" y="153"/>
                    </a:cubicBezTo>
                    <a:cubicBezTo>
                      <a:pt x="5165" y="162"/>
                      <a:pt x="5197" y="172"/>
                      <a:pt x="5228" y="181"/>
                    </a:cubicBezTo>
                    <a:cubicBezTo>
                      <a:pt x="5244" y="186"/>
                      <a:pt x="5260" y="191"/>
                      <a:pt x="5275" y="196"/>
                    </a:cubicBezTo>
                    <a:cubicBezTo>
                      <a:pt x="5303" y="205"/>
                      <a:pt x="5330" y="214"/>
                      <a:pt x="5357" y="224"/>
                    </a:cubicBezTo>
                    <a:cubicBezTo>
                      <a:pt x="5377" y="231"/>
                      <a:pt x="5396" y="238"/>
                      <a:pt x="5415" y="245"/>
                    </a:cubicBezTo>
                    <a:cubicBezTo>
                      <a:pt x="5431" y="250"/>
                      <a:pt x="5446" y="256"/>
                      <a:pt x="5462" y="262"/>
                    </a:cubicBezTo>
                    <a:cubicBezTo>
                      <a:pt x="5492" y="274"/>
                      <a:pt x="5523" y="286"/>
                      <a:pt x="5553" y="298"/>
                    </a:cubicBezTo>
                    <a:cubicBezTo>
                      <a:pt x="5579" y="309"/>
                      <a:pt x="5604" y="319"/>
                      <a:pt x="5630" y="330"/>
                    </a:cubicBezTo>
                    <a:cubicBezTo>
                      <a:pt x="5639" y="334"/>
                      <a:pt x="5648" y="338"/>
                      <a:pt x="5657" y="342"/>
                    </a:cubicBezTo>
                    <a:cubicBezTo>
                      <a:pt x="5693" y="358"/>
                      <a:pt x="5728" y="374"/>
                      <a:pt x="5763" y="391"/>
                    </a:cubicBezTo>
                    <a:cubicBezTo>
                      <a:pt x="5782" y="400"/>
                      <a:pt x="5802" y="410"/>
                      <a:pt x="5821" y="419"/>
                    </a:cubicBezTo>
                    <a:cubicBezTo>
                      <a:pt x="5850" y="434"/>
                      <a:pt x="5879" y="448"/>
                      <a:pt x="5908" y="464"/>
                    </a:cubicBezTo>
                    <a:cubicBezTo>
                      <a:pt x="5936" y="479"/>
                      <a:pt x="5965" y="494"/>
                      <a:pt x="5993" y="510"/>
                    </a:cubicBezTo>
                    <a:cubicBezTo>
                      <a:pt x="6078" y="558"/>
                      <a:pt x="6162" y="608"/>
                      <a:pt x="6243" y="661"/>
                    </a:cubicBezTo>
                    <a:cubicBezTo>
                      <a:pt x="6324" y="715"/>
                      <a:pt x="6403" y="771"/>
                      <a:pt x="6480" y="830"/>
                    </a:cubicBezTo>
                    <a:cubicBezTo>
                      <a:pt x="6646" y="957"/>
                      <a:pt x="6802" y="1097"/>
                      <a:pt x="6946" y="1248"/>
                    </a:cubicBezTo>
                    <a:cubicBezTo>
                      <a:pt x="6947" y="1249"/>
                      <a:pt x="6947" y="1250"/>
                      <a:pt x="6948" y="1251"/>
                    </a:cubicBezTo>
                    <a:cubicBezTo>
                      <a:pt x="7055" y="1363"/>
                      <a:pt x="7156" y="1482"/>
                      <a:pt x="7250" y="1607"/>
                    </a:cubicBezTo>
                    <a:cubicBezTo>
                      <a:pt x="7255" y="1614"/>
                      <a:pt x="7261" y="1622"/>
                      <a:pt x="7267" y="1629"/>
                    </a:cubicBezTo>
                    <a:cubicBezTo>
                      <a:pt x="7366" y="1763"/>
                      <a:pt x="7457" y="1903"/>
                      <a:pt x="7539" y="2048"/>
                    </a:cubicBezTo>
                    <a:cubicBezTo>
                      <a:pt x="7546" y="2061"/>
                      <a:pt x="7553" y="2073"/>
                      <a:pt x="7560" y="2086"/>
                    </a:cubicBezTo>
                    <a:cubicBezTo>
                      <a:pt x="7769" y="2463"/>
                      <a:pt x="7918" y="2878"/>
                      <a:pt x="7997" y="3317"/>
                    </a:cubicBezTo>
                    <a:cubicBezTo>
                      <a:pt x="8006" y="3366"/>
                      <a:pt x="8014" y="3416"/>
                      <a:pt x="8021" y="3467"/>
                    </a:cubicBezTo>
                    <a:cubicBezTo>
                      <a:pt x="8025" y="3500"/>
                      <a:pt x="8030" y="3534"/>
                      <a:pt x="8033" y="3567"/>
                    </a:cubicBezTo>
                    <a:cubicBezTo>
                      <a:pt x="8037" y="3601"/>
                      <a:pt x="8041" y="3635"/>
                      <a:pt x="8044" y="3669"/>
                    </a:cubicBezTo>
                    <a:cubicBezTo>
                      <a:pt x="8045" y="3686"/>
                      <a:pt x="8047" y="3703"/>
                      <a:pt x="8048" y="3720"/>
                    </a:cubicBezTo>
                    <a:cubicBezTo>
                      <a:pt x="8051" y="3754"/>
                      <a:pt x="8053" y="3788"/>
                      <a:pt x="8054" y="3823"/>
                    </a:cubicBezTo>
                    <a:cubicBezTo>
                      <a:pt x="8058" y="3891"/>
                      <a:pt x="8060" y="3961"/>
                      <a:pt x="8060" y="4030"/>
                    </a:cubicBezTo>
                    <a:close/>
                  </a:path>
                </a:pathLst>
              </a:custGeom>
              <a:solidFill>
                <a:srgbClr val="0B5E9B"/>
              </a:solidFill>
              <a:ln>
                <a:noFill/>
              </a:ln>
            </p:spPr>
            <p:txBody>
              <a:bodyPr vert="horz" wrap="square" lIns="91440" tIns="45720" rIns="91440" bIns="45720" numCol="1" anchor="t" anchorCtr="0" compatLnSpc="1"/>
              <a:lstStyle/>
              <a:p>
                <a:endParaRPr lang="en-US"/>
              </a:p>
            </p:txBody>
          </p:sp>
          <p:sp>
            <p:nvSpPr>
              <p:cNvPr id="32" name="Oval 81"/>
              <p:cNvSpPr>
                <a:spLocks noChangeArrowheads="1"/>
              </p:cNvSpPr>
              <p:nvPr/>
            </p:nvSpPr>
            <p:spPr bwMode="auto">
              <a:xfrm>
                <a:off x="4305628" y="1603198"/>
                <a:ext cx="3558497" cy="35512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 name="Oval 82"/>
              <p:cNvSpPr>
                <a:spLocks noChangeArrowheads="1"/>
              </p:cNvSpPr>
              <p:nvPr/>
            </p:nvSpPr>
            <p:spPr bwMode="auto">
              <a:xfrm>
                <a:off x="4676055" y="1972789"/>
                <a:ext cx="2817643" cy="2811789"/>
              </a:xfrm>
              <a:prstGeom prst="ellipse">
                <a:avLst/>
              </a:prstGeom>
              <a:solidFill>
                <a:srgbClr val="2A2A2B"/>
              </a:solidFill>
              <a:ln>
                <a:noFill/>
              </a:ln>
            </p:spPr>
            <p:txBody>
              <a:bodyPr vert="horz" wrap="square" lIns="91440" tIns="45720" rIns="91440" bIns="45720" numCol="1" anchor="t" anchorCtr="0" compatLnSpc="1"/>
              <a:lstStyle/>
              <a:p>
                <a:endParaRPr lang="en-US"/>
              </a:p>
            </p:txBody>
          </p:sp>
          <p:sp>
            <p:nvSpPr>
              <p:cNvPr id="34" name="Oval 83"/>
              <p:cNvSpPr>
                <a:spLocks noChangeArrowheads="1"/>
              </p:cNvSpPr>
              <p:nvPr/>
            </p:nvSpPr>
            <p:spPr bwMode="auto">
              <a:xfrm>
                <a:off x="5016659" y="2312835"/>
                <a:ext cx="2136436" cy="2131976"/>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 name="Oval 84"/>
              <p:cNvSpPr>
                <a:spLocks noChangeArrowheads="1"/>
              </p:cNvSpPr>
              <p:nvPr/>
            </p:nvSpPr>
            <p:spPr bwMode="auto">
              <a:xfrm>
                <a:off x="5339423" y="2640896"/>
                <a:ext cx="1491185" cy="1487561"/>
              </a:xfrm>
              <a:prstGeom prst="ellipse">
                <a:avLst/>
              </a:prstGeom>
              <a:solidFill>
                <a:srgbClr val="0B5E9B"/>
              </a:solidFill>
              <a:ln>
                <a:noFill/>
              </a:ln>
            </p:spPr>
            <p:txBody>
              <a:bodyPr vert="horz" wrap="square" lIns="91440" tIns="45720" rIns="91440" bIns="45720" numCol="1" anchor="t" anchorCtr="0" compatLnSpc="1"/>
              <a:lstStyle/>
              <a:p>
                <a:endParaRPr lang="en-US"/>
              </a:p>
            </p:txBody>
          </p:sp>
          <p:sp>
            <p:nvSpPr>
              <p:cNvPr id="36" name="Oval 85"/>
              <p:cNvSpPr>
                <a:spLocks noChangeArrowheads="1"/>
              </p:cNvSpPr>
              <p:nvPr/>
            </p:nvSpPr>
            <p:spPr bwMode="auto">
              <a:xfrm>
                <a:off x="5726574" y="3004355"/>
                <a:ext cx="716047" cy="71437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Freeform 86"/>
              <p:cNvSpPr/>
              <p:nvPr/>
            </p:nvSpPr>
            <p:spPr bwMode="auto">
              <a:xfrm>
                <a:off x="5866773" y="3081562"/>
                <a:ext cx="957424" cy="978607"/>
              </a:xfrm>
              <a:custGeom>
                <a:avLst/>
                <a:gdLst>
                  <a:gd name="T0" fmla="*/ 1804 w 1804"/>
                  <a:gd name="T1" fmla="*/ 758 h 1848"/>
                  <a:gd name="T2" fmla="*/ 1007 w 1804"/>
                  <a:gd name="T3" fmla="*/ 1848 h 1848"/>
                  <a:gd name="T4" fmla="*/ 0 w 1804"/>
                  <a:gd name="T5" fmla="*/ 1067 h 1848"/>
                  <a:gd name="T6" fmla="*/ 0 w 1804"/>
                  <a:gd name="T7" fmla="*/ 1067 h 1848"/>
                  <a:gd name="T8" fmla="*/ 411 w 1804"/>
                  <a:gd name="T9" fmla="*/ 1206 h 1848"/>
                  <a:gd name="T10" fmla="*/ 1085 w 1804"/>
                  <a:gd name="T11" fmla="*/ 532 h 1848"/>
                  <a:gd name="T12" fmla="*/ 827 w 1804"/>
                  <a:gd name="T13" fmla="*/ 1 h 1848"/>
                  <a:gd name="T14" fmla="*/ 827 w 1804"/>
                  <a:gd name="T15" fmla="*/ 0 h 1848"/>
                  <a:gd name="T16" fmla="*/ 1804 w 1804"/>
                  <a:gd name="T17" fmla="*/ 758 h 18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04" h="1848">
                    <a:moveTo>
                      <a:pt x="1804" y="758"/>
                    </a:moveTo>
                    <a:cubicBezTo>
                      <a:pt x="1741" y="1242"/>
                      <a:pt x="1433" y="1649"/>
                      <a:pt x="1007" y="1848"/>
                    </a:cubicBezTo>
                    <a:cubicBezTo>
                      <a:pt x="0" y="1067"/>
                      <a:pt x="0" y="1067"/>
                      <a:pt x="0" y="1067"/>
                    </a:cubicBezTo>
                    <a:cubicBezTo>
                      <a:pt x="0" y="1067"/>
                      <a:pt x="0" y="1067"/>
                      <a:pt x="0" y="1067"/>
                    </a:cubicBezTo>
                    <a:cubicBezTo>
                      <a:pt x="114" y="1154"/>
                      <a:pt x="256" y="1206"/>
                      <a:pt x="411" y="1206"/>
                    </a:cubicBezTo>
                    <a:cubicBezTo>
                      <a:pt x="783" y="1206"/>
                      <a:pt x="1085" y="904"/>
                      <a:pt x="1085" y="532"/>
                    </a:cubicBezTo>
                    <a:cubicBezTo>
                      <a:pt x="1085" y="316"/>
                      <a:pt x="984" y="124"/>
                      <a:pt x="827" y="1"/>
                    </a:cubicBezTo>
                    <a:cubicBezTo>
                      <a:pt x="827" y="0"/>
                      <a:pt x="827" y="0"/>
                      <a:pt x="827" y="0"/>
                    </a:cubicBezTo>
                    <a:lnTo>
                      <a:pt x="1804" y="758"/>
                    </a:lnTo>
                    <a:close/>
                  </a:path>
                </a:pathLst>
              </a:custGeom>
              <a:solidFill>
                <a:srgbClr val="0B5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8" name="Freeform 87"/>
              <p:cNvSpPr/>
              <p:nvPr/>
            </p:nvSpPr>
            <p:spPr bwMode="auto">
              <a:xfrm>
                <a:off x="5441158" y="2568984"/>
                <a:ext cx="2054769" cy="2216152"/>
              </a:xfrm>
              <a:custGeom>
                <a:avLst/>
                <a:gdLst>
                  <a:gd name="T0" fmla="*/ 3872 w 3872"/>
                  <a:gd name="T1" fmla="*/ 1533 h 4185"/>
                  <a:gd name="T2" fmla="*/ 1350 w 3872"/>
                  <a:gd name="T3" fmla="*/ 4185 h 4185"/>
                  <a:gd name="T4" fmla="*/ 0 w 3872"/>
                  <a:gd name="T5" fmla="*/ 3137 h 4185"/>
                  <a:gd name="T6" fmla="*/ 1217 w 3872"/>
                  <a:gd name="T7" fmla="*/ 3546 h 4185"/>
                  <a:gd name="T8" fmla="*/ 3230 w 3872"/>
                  <a:gd name="T9" fmla="*/ 1533 h 4185"/>
                  <a:gd name="T10" fmla="*/ 2522 w 3872"/>
                  <a:gd name="T11" fmla="*/ 0 h 4185"/>
                  <a:gd name="T12" fmla="*/ 3819 w 3872"/>
                  <a:gd name="T13" fmla="*/ 1007 h 4185"/>
                  <a:gd name="T14" fmla="*/ 3872 w 3872"/>
                  <a:gd name="T15" fmla="*/ 1533 h 41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72" h="4185">
                    <a:moveTo>
                      <a:pt x="3872" y="1533"/>
                    </a:moveTo>
                    <a:cubicBezTo>
                      <a:pt x="3872" y="2954"/>
                      <a:pt x="2754" y="4115"/>
                      <a:pt x="1350" y="4185"/>
                    </a:cubicBezTo>
                    <a:cubicBezTo>
                      <a:pt x="0" y="3137"/>
                      <a:pt x="0" y="3137"/>
                      <a:pt x="0" y="3137"/>
                    </a:cubicBezTo>
                    <a:cubicBezTo>
                      <a:pt x="338" y="3394"/>
                      <a:pt x="760" y="3546"/>
                      <a:pt x="1217" y="3546"/>
                    </a:cubicBezTo>
                    <a:cubicBezTo>
                      <a:pt x="2328" y="3546"/>
                      <a:pt x="3230" y="2645"/>
                      <a:pt x="3230" y="1533"/>
                    </a:cubicBezTo>
                    <a:cubicBezTo>
                      <a:pt x="3230" y="919"/>
                      <a:pt x="2955" y="369"/>
                      <a:pt x="2522" y="0"/>
                    </a:cubicBezTo>
                    <a:cubicBezTo>
                      <a:pt x="3819" y="1007"/>
                      <a:pt x="3819" y="1007"/>
                      <a:pt x="3819" y="1007"/>
                    </a:cubicBezTo>
                    <a:cubicBezTo>
                      <a:pt x="3854" y="1177"/>
                      <a:pt x="3872" y="1353"/>
                      <a:pt x="3872" y="1533"/>
                    </a:cubicBezTo>
                    <a:close/>
                  </a:path>
                </a:pathLst>
              </a:custGeom>
              <a:solidFill>
                <a:srgbClr val="22222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 name="Freeform 88"/>
              <p:cNvSpPr/>
              <p:nvPr/>
            </p:nvSpPr>
            <p:spPr bwMode="auto">
              <a:xfrm>
                <a:off x="4954503" y="1945753"/>
                <a:ext cx="3268900" cy="3567137"/>
              </a:xfrm>
              <a:custGeom>
                <a:avLst/>
                <a:gdLst>
                  <a:gd name="T0" fmla="*/ 6160 w 6160"/>
                  <a:gd name="T1" fmla="*/ 2706 h 6736"/>
                  <a:gd name="T2" fmla="*/ 6159 w 6160"/>
                  <a:gd name="T3" fmla="*/ 2758 h 6736"/>
                  <a:gd name="T4" fmla="*/ 6154 w 6160"/>
                  <a:gd name="T5" fmla="*/ 2913 h 6736"/>
                  <a:gd name="T6" fmla="*/ 3562 w 6160"/>
                  <a:gd name="T7" fmla="*/ 6474 h 6736"/>
                  <a:gd name="T8" fmla="*/ 3515 w 6160"/>
                  <a:gd name="T9" fmla="*/ 6491 h 6736"/>
                  <a:gd name="T10" fmla="*/ 3375 w 6160"/>
                  <a:gd name="T11" fmla="*/ 6540 h 6736"/>
                  <a:gd name="T12" fmla="*/ 3328 w 6160"/>
                  <a:gd name="T13" fmla="*/ 6555 h 6736"/>
                  <a:gd name="T14" fmla="*/ 3040 w 6160"/>
                  <a:gd name="T15" fmla="*/ 6633 h 6736"/>
                  <a:gd name="T16" fmla="*/ 2942 w 6160"/>
                  <a:gd name="T17" fmla="*/ 6654 h 6736"/>
                  <a:gd name="T18" fmla="*/ 2693 w 6160"/>
                  <a:gd name="T19" fmla="*/ 6697 h 6736"/>
                  <a:gd name="T20" fmla="*/ 2643 w 6160"/>
                  <a:gd name="T21" fmla="*/ 6704 h 6736"/>
                  <a:gd name="T22" fmla="*/ 2542 w 6160"/>
                  <a:gd name="T23" fmla="*/ 6715 h 6736"/>
                  <a:gd name="T24" fmla="*/ 2491 w 6160"/>
                  <a:gd name="T25" fmla="*/ 6720 h 6736"/>
                  <a:gd name="T26" fmla="*/ 2389 w 6160"/>
                  <a:gd name="T27" fmla="*/ 6728 h 6736"/>
                  <a:gd name="T28" fmla="*/ 2130 w 6160"/>
                  <a:gd name="T29" fmla="*/ 6736 h 6736"/>
                  <a:gd name="T30" fmla="*/ 1871 w 6160"/>
                  <a:gd name="T31" fmla="*/ 6728 h 6736"/>
                  <a:gd name="T32" fmla="*/ 1832 w 6160"/>
                  <a:gd name="T33" fmla="*/ 6725 h 6736"/>
                  <a:gd name="T34" fmla="*/ 0 w 6160"/>
                  <a:gd name="T35" fmla="*/ 5304 h 6736"/>
                  <a:gd name="T36" fmla="*/ 4 w 6160"/>
                  <a:gd name="T37" fmla="*/ 5299 h 6736"/>
                  <a:gd name="T38" fmla="*/ 2130 w 6160"/>
                  <a:gd name="T39" fmla="*/ 6059 h 6736"/>
                  <a:gd name="T40" fmla="*/ 5483 w 6160"/>
                  <a:gd name="T41" fmla="*/ 2706 h 6736"/>
                  <a:gd name="T42" fmla="*/ 4113 w 6160"/>
                  <a:gd name="T43" fmla="*/ 2 h 6736"/>
                  <a:gd name="T44" fmla="*/ 4115 w 6160"/>
                  <a:gd name="T45" fmla="*/ 0 h 6736"/>
                  <a:gd name="T46" fmla="*/ 5952 w 6160"/>
                  <a:gd name="T47" fmla="*/ 1425 h 6736"/>
                  <a:gd name="T48" fmla="*/ 6097 w 6160"/>
                  <a:gd name="T49" fmla="*/ 1993 h 6736"/>
                  <a:gd name="T50" fmla="*/ 6121 w 6160"/>
                  <a:gd name="T51" fmla="*/ 2143 h 6736"/>
                  <a:gd name="T52" fmla="*/ 6133 w 6160"/>
                  <a:gd name="T53" fmla="*/ 2243 h 6736"/>
                  <a:gd name="T54" fmla="*/ 6144 w 6160"/>
                  <a:gd name="T55" fmla="*/ 2345 h 6736"/>
                  <a:gd name="T56" fmla="*/ 6148 w 6160"/>
                  <a:gd name="T57" fmla="*/ 2396 h 6736"/>
                  <a:gd name="T58" fmla="*/ 6154 w 6160"/>
                  <a:gd name="T59" fmla="*/ 2499 h 6736"/>
                  <a:gd name="T60" fmla="*/ 6160 w 6160"/>
                  <a:gd name="T61" fmla="*/ 2706 h 6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60" h="6736">
                    <a:moveTo>
                      <a:pt x="6160" y="2706"/>
                    </a:moveTo>
                    <a:cubicBezTo>
                      <a:pt x="6160" y="2723"/>
                      <a:pt x="6160" y="2741"/>
                      <a:pt x="6159" y="2758"/>
                    </a:cubicBezTo>
                    <a:cubicBezTo>
                      <a:pt x="6159" y="2810"/>
                      <a:pt x="6157" y="2862"/>
                      <a:pt x="6154" y="2913"/>
                    </a:cubicBezTo>
                    <a:cubicBezTo>
                      <a:pt x="6072" y="4545"/>
                      <a:pt x="5019" y="5920"/>
                      <a:pt x="3562" y="6474"/>
                    </a:cubicBezTo>
                    <a:cubicBezTo>
                      <a:pt x="3546" y="6480"/>
                      <a:pt x="3531" y="6486"/>
                      <a:pt x="3515" y="6491"/>
                    </a:cubicBezTo>
                    <a:cubicBezTo>
                      <a:pt x="3469" y="6508"/>
                      <a:pt x="3422" y="6525"/>
                      <a:pt x="3375" y="6540"/>
                    </a:cubicBezTo>
                    <a:cubicBezTo>
                      <a:pt x="3360" y="6545"/>
                      <a:pt x="3344" y="6550"/>
                      <a:pt x="3328" y="6555"/>
                    </a:cubicBezTo>
                    <a:cubicBezTo>
                      <a:pt x="3234" y="6584"/>
                      <a:pt x="3137" y="6610"/>
                      <a:pt x="3040" y="6633"/>
                    </a:cubicBezTo>
                    <a:cubicBezTo>
                      <a:pt x="3007" y="6640"/>
                      <a:pt x="2975" y="6647"/>
                      <a:pt x="2942" y="6654"/>
                    </a:cubicBezTo>
                    <a:cubicBezTo>
                      <a:pt x="2860" y="6671"/>
                      <a:pt x="2777" y="6685"/>
                      <a:pt x="2693" y="6697"/>
                    </a:cubicBezTo>
                    <a:cubicBezTo>
                      <a:pt x="2677" y="6699"/>
                      <a:pt x="2660" y="6701"/>
                      <a:pt x="2643" y="6704"/>
                    </a:cubicBezTo>
                    <a:cubicBezTo>
                      <a:pt x="2609" y="6708"/>
                      <a:pt x="2576" y="6712"/>
                      <a:pt x="2542" y="6715"/>
                    </a:cubicBezTo>
                    <a:cubicBezTo>
                      <a:pt x="2525" y="6717"/>
                      <a:pt x="2508" y="6719"/>
                      <a:pt x="2491" y="6720"/>
                    </a:cubicBezTo>
                    <a:cubicBezTo>
                      <a:pt x="2457" y="6723"/>
                      <a:pt x="2423" y="6726"/>
                      <a:pt x="2389" y="6728"/>
                    </a:cubicBezTo>
                    <a:cubicBezTo>
                      <a:pt x="2303" y="6733"/>
                      <a:pt x="2217" y="6736"/>
                      <a:pt x="2130" y="6736"/>
                    </a:cubicBezTo>
                    <a:cubicBezTo>
                      <a:pt x="2043" y="6736"/>
                      <a:pt x="1957" y="6733"/>
                      <a:pt x="1871" y="6728"/>
                    </a:cubicBezTo>
                    <a:cubicBezTo>
                      <a:pt x="1858" y="6727"/>
                      <a:pt x="1845" y="6726"/>
                      <a:pt x="1832" y="6725"/>
                    </a:cubicBezTo>
                    <a:cubicBezTo>
                      <a:pt x="0" y="5304"/>
                      <a:pt x="0" y="5304"/>
                      <a:pt x="0" y="5304"/>
                    </a:cubicBezTo>
                    <a:cubicBezTo>
                      <a:pt x="4" y="5299"/>
                      <a:pt x="4" y="5299"/>
                      <a:pt x="4" y="5299"/>
                    </a:cubicBezTo>
                    <a:cubicBezTo>
                      <a:pt x="582" y="5774"/>
                      <a:pt x="1323" y="6059"/>
                      <a:pt x="2130" y="6059"/>
                    </a:cubicBezTo>
                    <a:cubicBezTo>
                      <a:pt x="3981" y="6059"/>
                      <a:pt x="5483" y="4558"/>
                      <a:pt x="5483" y="2706"/>
                    </a:cubicBezTo>
                    <a:cubicBezTo>
                      <a:pt x="5483" y="1596"/>
                      <a:pt x="4943" y="613"/>
                      <a:pt x="4113" y="2"/>
                    </a:cubicBezTo>
                    <a:cubicBezTo>
                      <a:pt x="4115" y="0"/>
                      <a:pt x="4115" y="0"/>
                      <a:pt x="4115" y="0"/>
                    </a:cubicBezTo>
                    <a:cubicBezTo>
                      <a:pt x="5952" y="1425"/>
                      <a:pt x="5952" y="1425"/>
                      <a:pt x="5952" y="1425"/>
                    </a:cubicBezTo>
                    <a:cubicBezTo>
                      <a:pt x="6013" y="1609"/>
                      <a:pt x="6062" y="1798"/>
                      <a:pt x="6097" y="1993"/>
                    </a:cubicBezTo>
                    <a:cubicBezTo>
                      <a:pt x="6106" y="2042"/>
                      <a:pt x="6114" y="2092"/>
                      <a:pt x="6121" y="2143"/>
                    </a:cubicBezTo>
                    <a:cubicBezTo>
                      <a:pt x="6125" y="2176"/>
                      <a:pt x="6130" y="2210"/>
                      <a:pt x="6133" y="2243"/>
                    </a:cubicBezTo>
                    <a:cubicBezTo>
                      <a:pt x="6137" y="2277"/>
                      <a:pt x="6141" y="2311"/>
                      <a:pt x="6144" y="2345"/>
                    </a:cubicBezTo>
                    <a:cubicBezTo>
                      <a:pt x="6145" y="2362"/>
                      <a:pt x="6147" y="2379"/>
                      <a:pt x="6148" y="2396"/>
                    </a:cubicBezTo>
                    <a:cubicBezTo>
                      <a:pt x="6151" y="2430"/>
                      <a:pt x="6153" y="2464"/>
                      <a:pt x="6154" y="2499"/>
                    </a:cubicBezTo>
                    <a:cubicBezTo>
                      <a:pt x="6158" y="2567"/>
                      <a:pt x="6160" y="2637"/>
                      <a:pt x="6160" y="2706"/>
                    </a:cubicBezTo>
                    <a:close/>
                  </a:path>
                </a:pathLst>
              </a:custGeom>
              <a:solidFill>
                <a:schemeClr val="tx2">
                  <a:lumMod val="75000"/>
                  <a:alpha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89"/>
              <p:cNvSpPr/>
              <p:nvPr/>
            </p:nvSpPr>
            <p:spPr bwMode="auto">
              <a:xfrm>
                <a:off x="6029828" y="-37384"/>
                <a:ext cx="3477387" cy="3471255"/>
              </a:xfrm>
              <a:custGeom>
                <a:avLst/>
                <a:gdLst>
                  <a:gd name="T0" fmla="*/ 5585 w 6553"/>
                  <a:gd name="T1" fmla="*/ 0 h 6555"/>
                  <a:gd name="T2" fmla="*/ 5587 w 6553"/>
                  <a:gd name="T3" fmla="*/ 977 h 6555"/>
                  <a:gd name="T4" fmla="*/ 6553 w 6553"/>
                  <a:gd name="T5" fmla="*/ 971 h 6555"/>
                  <a:gd name="T6" fmla="*/ 5067 w 6553"/>
                  <a:gd name="T7" fmla="*/ 2457 h 6555"/>
                  <a:gd name="T8" fmla="*/ 4314 w 6553"/>
                  <a:gd name="T9" fmla="*/ 2438 h 6555"/>
                  <a:gd name="T10" fmla="*/ 249 w 6553"/>
                  <a:gd name="T11" fmla="*/ 6503 h 6555"/>
                  <a:gd name="T12" fmla="*/ 62 w 6553"/>
                  <a:gd name="T13" fmla="*/ 6503 h 6555"/>
                  <a:gd name="T14" fmla="*/ 52 w 6553"/>
                  <a:gd name="T15" fmla="*/ 6493 h 6555"/>
                  <a:gd name="T16" fmla="*/ 52 w 6553"/>
                  <a:gd name="T17" fmla="*/ 6305 h 6555"/>
                  <a:gd name="T18" fmla="*/ 4119 w 6553"/>
                  <a:gd name="T19" fmla="*/ 2238 h 6555"/>
                  <a:gd name="T20" fmla="*/ 4095 w 6553"/>
                  <a:gd name="T21" fmla="*/ 1491 h 6555"/>
                  <a:gd name="T22" fmla="*/ 5585 w 6553"/>
                  <a:gd name="T23" fmla="*/ 0 h 6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553" h="6555">
                    <a:moveTo>
                      <a:pt x="5585" y="0"/>
                    </a:moveTo>
                    <a:cubicBezTo>
                      <a:pt x="5587" y="977"/>
                      <a:pt x="5587" y="977"/>
                      <a:pt x="5587" y="977"/>
                    </a:cubicBezTo>
                    <a:cubicBezTo>
                      <a:pt x="6553" y="971"/>
                      <a:pt x="6553" y="971"/>
                      <a:pt x="6553" y="971"/>
                    </a:cubicBezTo>
                    <a:cubicBezTo>
                      <a:pt x="5067" y="2457"/>
                      <a:pt x="5067" y="2457"/>
                      <a:pt x="5067" y="2457"/>
                    </a:cubicBezTo>
                    <a:cubicBezTo>
                      <a:pt x="4314" y="2438"/>
                      <a:pt x="4314" y="2438"/>
                      <a:pt x="4314" y="2438"/>
                    </a:cubicBezTo>
                    <a:cubicBezTo>
                      <a:pt x="249" y="6503"/>
                      <a:pt x="249" y="6503"/>
                      <a:pt x="249" y="6503"/>
                    </a:cubicBezTo>
                    <a:cubicBezTo>
                      <a:pt x="198" y="6555"/>
                      <a:pt x="114" y="6555"/>
                      <a:pt x="62" y="6503"/>
                    </a:cubicBezTo>
                    <a:cubicBezTo>
                      <a:pt x="52" y="6493"/>
                      <a:pt x="52" y="6493"/>
                      <a:pt x="52" y="6493"/>
                    </a:cubicBezTo>
                    <a:cubicBezTo>
                      <a:pt x="0" y="6441"/>
                      <a:pt x="0" y="6357"/>
                      <a:pt x="52" y="6305"/>
                    </a:cubicBezTo>
                    <a:cubicBezTo>
                      <a:pt x="4119" y="2238"/>
                      <a:pt x="4119" y="2238"/>
                      <a:pt x="4119" y="2238"/>
                    </a:cubicBezTo>
                    <a:cubicBezTo>
                      <a:pt x="4095" y="1491"/>
                      <a:pt x="4095" y="1491"/>
                      <a:pt x="4095" y="1491"/>
                    </a:cubicBezTo>
                    <a:lnTo>
                      <a:pt x="5585" y="0"/>
                    </a:lnTo>
                    <a:close/>
                  </a:path>
                </a:pathLst>
              </a:custGeom>
              <a:solidFill>
                <a:schemeClr val="tx2"/>
              </a:solidFill>
              <a:ln>
                <a:noFill/>
              </a:ln>
            </p:spPr>
            <p:txBody>
              <a:bodyPr vert="horz" wrap="square" lIns="91440" tIns="45720" rIns="91440" bIns="45720" numCol="1" anchor="t" anchorCtr="0" compatLnSpc="1"/>
              <a:lstStyle/>
              <a:p>
                <a:endParaRPr lang="en-US"/>
              </a:p>
            </p:txBody>
          </p:sp>
          <p:sp>
            <p:nvSpPr>
              <p:cNvPr id="41" name="Freeform 90"/>
              <p:cNvSpPr/>
              <p:nvPr/>
            </p:nvSpPr>
            <p:spPr bwMode="auto">
              <a:xfrm>
                <a:off x="6059931" y="475194"/>
                <a:ext cx="3447285" cy="2958678"/>
              </a:xfrm>
              <a:custGeom>
                <a:avLst/>
                <a:gdLst>
                  <a:gd name="T0" fmla="*/ 5530 w 6496"/>
                  <a:gd name="T1" fmla="*/ 9 h 5587"/>
                  <a:gd name="T2" fmla="*/ 6496 w 6496"/>
                  <a:gd name="T3" fmla="*/ 3 h 5587"/>
                  <a:gd name="T4" fmla="*/ 5010 w 6496"/>
                  <a:gd name="T5" fmla="*/ 1489 h 5587"/>
                  <a:gd name="T6" fmla="*/ 4257 w 6496"/>
                  <a:gd name="T7" fmla="*/ 1470 h 5587"/>
                  <a:gd name="T8" fmla="*/ 192 w 6496"/>
                  <a:gd name="T9" fmla="*/ 5535 h 5587"/>
                  <a:gd name="T10" fmla="*/ 5 w 6496"/>
                  <a:gd name="T11" fmla="*/ 5535 h 5587"/>
                  <a:gd name="T12" fmla="*/ 0 w 6496"/>
                  <a:gd name="T13" fmla="*/ 5530 h 5587"/>
                  <a:gd name="T14" fmla="*/ 5530 w 6496"/>
                  <a:gd name="T15" fmla="*/ 0 h 5587"/>
                  <a:gd name="T16" fmla="*/ 5530 w 6496"/>
                  <a:gd name="T17" fmla="*/ 9 h 5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96" h="5587">
                    <a:moveTo>
                      <a:pt x="5530" y="9"/>
                    </a:moveTo>
                    <a:cubicBezTo>
                      <a:pt x="6496" y="3"/>
                      <a:pt x="6496" y="3"/>
                      <a:pt x="6496" y="3"/>
                    </a:cubicBezTo>
                    <a:cubicBezTo>
                      <a:pt x="5010" y="1489"/>
                      <a:pt x="5010" y="1489"/>
                      <a:pt x="5010" y="1489"/>
                    </a:cubicBezTo>
                    <a:cubicBezTo>
                      <a:pt x="4257" y="1470"/>
                      <a:pt x="4257" y="1470"/>
                      <a:pt x="4257" y="1470"/>
                    </a:cubicBezTo>
                    <a:cubicBezTo>
                      <a:pt x="192" y="5535"/>
                      <a:pt x="192" y="5535"/>
                      <a:pt x="192" y="5535"/>
                    </a:cubicBezTo>
                    <a:cubicBezTo>
                      <a:pt x="141" y="5587"/>
                      <a:pt x="57" y="5587"/>
                      <a:pt x="5" y="5535"/>
                    </a:cubicBezTo>
                    <a:cubicBezTo>
                      <a:pt x="0" y="5530"/>
                      <a:pt x="0" y="5530"/>
                      <a:pt x="0" y="5530"/>
                    </a:cubicBezTo>
                    <a:cubicBezTo>
                      <a:pt x="5530" y="0"/>
                      <a:pt x="5530" y="0"/>
                      <a:pt x="5530" y="0"/>
                    </a:cubicBezTo>
                    <a:lnTo>
                      <a:pt x="5530" y="9"/>
                    </a:lnTo>
                    <a:close/>
                  </a:path>
                </a:pathLst>
              </a:custGeom>
              <a:solidFill>
                <a:schemeClr val="tx2">
                  <a:lumMod val="75000"/>
                </a:schemeClr>
              </a:solidFill>
              <a:ln>
                <a:noFill/>
              </a:ln>
            </p:spPr>
            <p:txBody>
              <a:bodyPr vert="horz" wrap="square" lIns="91440" tIns="45720" rIns="91440" bIns="45720" numCol="1" anchor="t" anchorCtr="0" compatLnSpc="1"/>
              <a:lstStyle/>
              <a:p>
                <a:endParaRPr lang="en-US"/>
              </a:p>
            </p:txBody>
          </p:sp>
        </p:grpSp>
      </p:grpSp>
      <p:sp>
        <p:nvSpPr>
          <p:cNvPr id="79" name="矩形 78"/>
          <p:cNvSpPr/>
          <p:nvPr/>
        </p:nvSpPr>
        <p:spPr>
          <a:xfrm>
            <a:off x="5469255" y="2020570"/>
            <a:ext cx="5742940" cy="5015865"/>
          </a:xfrm>
          <a:prstGeom prst="rect">
            <a:avLst/>
          </a:prstGeom>
        </p:spPr>
        <p:txBody>
          <a:bodyPr wrap="square">
            <a:spAutoFit/>
            <a:scene3d>
              <a:camera prst="orthographicFront"/>
              <a:lightRig rig="threePt" dir="t"/>
            </a:scene3d>
            <a:sp3d contourW="12700"/>
          </a:bodyPr>
          <a:lstStyle/>
          <a:p>
            <a:pPr marL="285750" indent="-285750" eaLnBrk="1" fontAlgn="auto" hangingPunct="1">
              <a:spcBef>
                <a:spcPts val="0"/>
              </a:spcBef>
              <a:spcAft>
                <a:spcPts val="0"/>
              </a:spcAft>
              <a:buFont typeface="Arial" panose="020B0604020202020204" pitchFamily="34" charset="0"/>
              <a:buChar char="•"/>
              <a:defRPr/>
            </a:pPr>
            <a:r>
              <a:rPr sz="2000" noProof="0" dirty="0">
                <a:ln>
                  <a:noFill/>
                </a:ln>
                <a:gradFill>
                  <a:gsLst>
                    <a:gs pos="0">
                      <a:srgbClr val="012D86"/>
                    </a:gs>
                    <a:gs pos="100000">
                      <a:srgbClr val="0E2557"/>
                    </a:gs>
                  </a:gsLst>
                  <a:lin scaled="0"/>
                </a:gradFill>
                <a:effectLst/>
                <a:uLnTx/>
                <a:uFillTx/>
                <a:latin typeface="Arial" panose="020B0604020202020204" pitchFamily="34" charset="0"/>
                <a:ea typeface="SimSun" panose="02010600030101010101" pitchFamily="2" charset="-122"/>
                <a:cs typeface="Arial" panose="020B0604020202020204" pitchFamily="34" charset="0"/>
                <a:sym typeface="+mn-ea"/>
              </a:rPr>
              <a:t>Agriculture plays a critical role in the entire life of a given economy.</a:t>
            </a:r>
            <a:r>
              <a:rPr lang="en-US" sz="2000" noProof="0" dirty="0">
                <a:ln>
                  <a:noFill/>
                </a:ln>
                <a:gradFill>
                  <a:gsLst>
                    <a:gs pos="0">
                      <a:srgbClr val="012D86"/>
                    </a:gs>
                    <a:gs pos="100000">
                      <a:srgbClr val="0E2557"/>
                    </a:gs>
                  </a:gsLst>
                  <a:lin scaled="0"/>
                </a:gradFill>
                <a:effectLst/>
                <a:uLnTx/>
                <a:uFillTx/>
                <a:latin typeface="Arial" panose="020B0604020202020204" pitchFamily="34" charset="0"/>
                <a:ea typeface="SimSun" panose="02010600030101010101" pitchFamily="2" charset="-122"/>
                <a:cs typeface="Arial" panose="020B0604020202020204" pitchFamily="34" charset="0"/>
                <a:sym typeface="+mn-ea"/>
              </a:rPr>
              <a:t> </a:t>
            </a:r>
            <a:endParaRPr lang="en-US" sz="2000" noProof="0" dirty="0">
              <a:ln>
                <a:noFill/>
              </a:ln>
              <a:gradFill>
                <a:gsLst>
                  <a:gs pos="0">
                    <a:srgbClr val="012D86"/>
                  </a:gs>
                  <a:gs pos="100000">
                    <a:srgbClr val="0E2557"/>
                  </a:gs>
                </a:gsLst>
                <a:lin scaled="0"/>
              </a:gradFill>
              <a:effectLst/>
              <a:uLnTx/>
              <a:uFillTx/>
              <a:latin typeface="Arial" panose="020B0604020202020204" pitchFamily="34" charset="0"/>
              <a:ea typeface="SimSun" panose="02010600030101010101" pitchFamily="2" charset="-122"/>
              <a:cs typeface="Arial" panose="020B0604020202020204" pitchFamily="34" charset="0"/>
              <a:sym typeface="+mn-ea"/>
            </a:endParaRPr>
          </a:p>
          <a:p>
            <a:pPr marL="285750" indent="-285750" eaLnBrk="1" fontAlgn="auto" hangingPunct="1">
              <a:spcBef>
                <a:spcPts val="0"/>
              </a:spcBef>
              <a:spcAft>
                <a:spcPts val="0"/>
              </a:spcAft>
              <a:buFont typeface="Arial" panose="020B0604020202020204" pitchFamily="34" charset="0"/>
              <a:buChar char="•"/>
              <a:defRPr/>
            </a:pPr>
            <a:r>
              <a:rPr lang="en-US" sz="2000" noProof="0" dirty="0">
                <a:ln>
                  <a:noFill/>
                </a:ln>
                <a:gradFill>
                  <a:gsLst>
                    <a:gs pos="0">
                      <a:srgbClr val="012D86"/>
                    </a:gs>
                    <a:gs pos="100000">
                      <a:srgbClr val="0E2557"/>
                    </a:gs>
                  </a:gsLst>
                  <a:lin scaled="0"/>
                </a:gradFill>
                <a:effectLst/>
                <a:uLnTx/>
                <a:uFillTx/>
                <a:latin typeface="Arial" panose="020B0604020202020204" pitchFamily="34" charset="0"/>
                <a:ea typeface="SimSun" panose="02010600030101010101" pitchFamily="2" charset="-122"/>
                <a:cs typeface="Arial" panose="020B0604020202020204" pitchFamily="34" charset="0"/>
                <a:sym typeface="+mn-ea"/>
              </a:rPr>
              <a:t>However, there are increasing pressures from various aspects as climate change, soil erosion and lack of awareness and from consumers' changing tastes in food and concerns about how it is produced. </a:t>
            </a:r>
            <a:endParaRPr lang="en-US" sz="2000" noProof="0" dirty="0">
              <a:ln>
                <a:noFill/>
              </a:ln>
              <a:gradFill>
                <a:gsLst>
                  <a:gs pos="0">
                    <a:srgbClr val="012D86"/>
                  </a:gs>
                  <a:gs pos="100000">
                    <a:srgbClr val="0E2557"/>
                  </a:gs>
                </a:gsLst>
                <a:lin scaled="0"/>
              </a:gradFill>
              <a:effectLst/>
              <a:uLnTx/>
              <a:uFillTx/>
              <a:latin typeface="Arial" panose="020B0604020202020204" pitchFamily="34" charset="0"/>
              <a:ea typeface="SimSun" panose="02010600030101010101" pitchFamily="2" charset="-122"/>
              <a:cs typeface="Arial" panose="020B0604020202020204" pitchFamily="34" charset="0"/>
              <a:sym typeface="+mn-ea"/>
            </a:endParaRPr>
          </a:p>
          <a:p>
            <a:pPr marL="285750" indent="-285750" eaLnBrk="1" fontAlgn="auto" hangingPunct="1">
              <a:spcBef>
                <a:spcPts val="0"/>
              </a:spcBef>
              <a:spcAft>
                <a:spcPts val="0"/>
              </a:spcAft>
              <a:buFont typeface="Arial" panose="020B0604020202020204" pitchFamily="34" charset="0"/>
              <a:buChar char="•"/>
              <a:defRPr/>
            </a:pPr>
            <a:r>
              <a:rPr lang="en-US" sz="2000" noProof="0" dirty="0">
                <a:ln>
                  <a:noFill/>
                </a:ln>
                <a:gradFill>
                  <a:gsLst>
                    <a:gs pos="0">
                      <a:srgbClr val="012D86"/>
                    </a:gs>
                    <a:gs pos="100000">
                      <a:srgbClr val="0E2557"/>
                    </a:gs>
                  </a:gsLst>
                  <a:lin scaled="0"/>
                </a:gradFill>
                <a:effectLst/>
                <a:uLnTx/>
                <a:uFillTx/>
                <a:latin typeface="Arial" panose="020B0604020202020204" pitchFamily="34" charset="0"/>
                <a:ea typeface="SimSun" panose="02010600030101010101" pitchFamily="2" charset="-122"/>
                <a:cs typeface="Arial" panose="020B0604020202020204" pitchFamily="34" charset="0"/>
                <a:sym typeface="+mn-ea"/>
              </a:rPr>
              <a:t>Farming working with plants, pests and diseases continue to pose their own challenges. </a:t>
            </a:r>
            <a:endParaRPr lang="en-US" sz="2000" noProof="0" dirty="0">
              <a:ln>
                <a:noFill/>
              </a:ln>
              <a:gradFill>
                <a:gsLst>
                  <a:gs pos="0">
                    <a:srgbClr val="012D86"/>
                  </a:gs>
                  <a:gs pos="100000">
                    <a:srgbClr val="0E2557"/>
                  </a:gs>
                </a:gsLst>
                <a:lin scaled="0"/>
              </a:gradFill>
              <a:effectLst/>
              <a:uLnTx/>
              <a:uFillTx/>
              <a:latin typeface="Arial" panose="020B0604020202020204" pitchFamily="34" charset="0"/>
              <a:ea typeface="SimSun" panose="02010600030101010101" pitchFamily="2" charset="-122"/>
              <a:cs typeface="Arial" panose="020B0604020202020204" pitchFamily="34" charset="0"/>
              <a:sym typeface="+mn-ea"/>
            </a:endParaRPr>
          </a:p>
          <a:p>
            <a:pPr marL="285750" indent="-285750" eaLnBrk="1" fontAlgn="auto" hangingPunct="1">
              <a:spcBef>
                <a:spcPts val="0"/>
              </a:spcBef>
              <a:spcAft>
                <a:spcPts val="0"/>
              </a:spcAft>
              <a:buFont typeface="Arial" panose="020B0604020202020204" pitchFamily="34" charset="0"/>
              <a:buChar char="•"/>
              <a:defRPr/>
            </a:pPr>
            <a:r>
              <a:rPr lang="en-US" sz="2000" noProof="0" dirty="0">
                <a:ln>
                  <a:noFill/>
                </a:ln>
                <a:gradFill>
                  <a:gsLst>
                    <a:gs pos="0">
                      <a:srgbClr val="012D86"/>
                    </a:gs>
                    <a:gs pos="100000">
                      <a:srgbClr val="0E2557"/>
                    </a:gs>
                  </a:gsLst>
                  <a:lin scaled="0"/>
                </a:gradFill>
                <a:effectLst/>
                <a:uLnTx/>
                <a:uFillTx/>
                <a:latin typeface="Arial" panose="020B0604020202020204" pitchFamily="34" charset="0"/>
                <a:ea typeface="SimSun" panose="02010600030101010101" pitchFamily="2" charset="-122"/>
                <a:cs typeface="Arial" panose="020B0604020202020204" pitchFamily="34" charset="0"/>
                <a:sym typeface="+mn-ea"/>
              </a:rPr>
              <a:t>This work aims to implement, a chatbot that promotes remote interaction of the farmers to agricultural environment with some other added features using Agrobot.</a:t>
            </a:r>
            <a:endParaRPr kumimoji="0" lang="en-US" sz="2000" b="0" i="0" u="none" strike="noStrike" kern="1200" cap="none" spc="0" normalizeH="0" baseline="0" noProof="0" dirty="0">
              <a:ln>
                <a:noFill/>
              </a:ln>
              <a:gradFill>
                <a:gsLst>
                  <a:gs pos="0">
                    <a:srgbClr val="012D86"/>
                  </a:gs>
                  <a:gs pos="100000">
                    <a:srgbClr val="0E2557"/>
                  </a:gs>
                </a:gsLst>
                <a:lin scaled="0"/>
              </a:gradFill>
              <a:effectLst/>
              <a:uLnTx/>
              <a:uFillTx/>
              <a:latin typeface="Arial" panose="020B0604020202020204" pitchFamily="34" charset="0"/>
              <a:ea typeface="SimSun" panose="02010600030101010101" pitchFamily="2" charset="-122"/>
              <a:cs typeface="Arial" panose="020B0604020202020204" pitchFamily="34" charset="0"/>
            </a:endParaRPr>
          </a:p>
          <a:p>
            <a:pPr eaLnBrk="1" fontAlgn="auto" hangingPunct="1">
              <a:spcBef>
                <a:spcPts val="0"/>
              </a:spcBef>
              <a:spcAft>
                <a:spcPts val="0"/>
              </a:spcAft>
              <a:defRPr/>
            </a:pPr>
            <a:endParaRPr lang="zh-CN" altLang="en-US" sz="2000" dirty="0">
              <a:solidFill>
                <a:schemeClr val="tx1">
                  <a:lumMod val="50000"/>
                  <a:lumOff val="50000"/>
                </a:schemeClr>
              </a:solidFill>
              <a:latin typeface="Century Gothic" panose="020B0502020202020204" pitchFamily="34" charset="0"/>
              <a:ea typeface="+mn-ea"/>
            </a:endParaRPr>
          </a:p>
          <a:p>
            <a:pPr eaLnBrk="1" fontAlgn="auto" hangingPunct="1">
              <a:spcBef>
                <a:spcPts val="0"/>
              </a:spcBef>
              <a:spcAft>
                <a:spcPts val="0"/>
              </a:spcAft>
              <a:defRPr/>
            </a:pPr>
            <a:endParaRPr lang="zh-CN" altLang="en-US" sz="2000" dirty="0">
              <a:solidFill>
                <a:schemeClr val="tx1">
                  <a:lumMod val="50000"/>
                  <a:lumOff val="50000"/>
                </a:schemeClr>
              </a:solidFill>
              <a:latin typeface="Arial" panose="020B0604020202020204" pitchFamily="34" charset="0"/>
              <a:ea typeface="+mn-ea"/>
            </a:endParaRPr>
          </a:p>
        </p:txBody>
      </p:sp>
      <p:pic>
        <p:nvPicPr>
          <p:cNvPr id="2" name="Picture 1" descr="WhatsApp Image 2021-12-12 at 15.00.12"/>
          <p:cNvPicPr>
            <a:picLocks noChangeAspect="1"/>
          </p:cNvPicPr>
          <p:nvPr/>
        </p:nvPicPr>
        <p:blipFill>
          <a:blip r:embed="rId2"/>
          <a:stretch>
            <a:fillRect/>
          </a:stretch>
        </p:blipFill>
        <p:spPr>
          <a:xfrm>
            <a:off x="9988550" y="99060"/>
            <a:ext cx="1640205" cy="15735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strVal val="#ppt_w+.3"/>
                                          </p:val>
                                        </p:tav>
                                        <p:tav tm="100000">
                                          <p:val>
                                            <p:strVal val="#ppt_w"/>
                                          </p:val>
                                        </p:tav>
                                      </p:tavLst>
                                    </p:anim>
                                    <p:anim calcmode="lin" valueType="num">
                                      <p:cBhvr>
                                        <p:cTn id="8" dur="1000" fill="hold"/>
                                        <p:tgtEl>
                                          <p:spTgt spid="17"/>
                                        </p:tgtEl>
                                        <p:attrNameLst>
                                          <p:attrName>ppt_h</p:attrName>
                                        </p:attrNameLst>
                                      </p:cBhvr>
                                      <p:tavLst>
                                        <p:tav tm="0">
                                          <p:val>
                                            <p:strVal val="#ppt_h"/>
                                          </p:val>
                                        </p:tav>
                                        <p:tav tm="100000">
                                          <p:val>
                                            <p:strVal val="#ppt_h"/>
                                          </p:val>
                                        </p:tav>
                                      </p:tavLst>
                                    </p:anim>
                                    <p:animEffect transition="in" filter="fade">
                                      <p:cBhvr>
                                        <p:cTn id="9"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sp>
        <p:nvSpPr>
          <p:cNvPr id="32" name="Freeform 7"/>
          <p:cNvSpPr/>
          <p:nvPr/>
        </p:nvSpPr>
        <p:spPr bwMode="auto">
          <a:xfrm>
            <a:off x="1949536" y="2761358"/>
            <a:ext cx="8250237" cy="119063"/>
          </a:xfrm>
          <a:custGeom>
            <a:avLst/>
            <a:gdLst/>
            <a:ahLst/>
            <a:cxnLst>
              <a:cxn ang="0">
                <a:pos x="2184" y="32"/>
              </a:cxn>
              <a:cxn ang="0">
                <a:pos x="16" y="32"/>
              </a:cxn>
              <a:cxn ang="0">
                <a:pos x="0" y="16"/>
              </a:cxn>
              <a:cxn ang="0">
                <a:pos x="16" y="0"/>
              </a:cxn>
              <a:cxn ang="0">
                <a:pos x="2184" y="0"/>
              </a:cxn>
              <a:cxn ang="0">
                <a:pos x="2200" y="16"/>
              </a:cxn>
              <a:cxn ang="0">
                <a:pos x="2184" y="32"/>
              </a:cxn>
            </a:cxnLst>
            <a:rect l="0" t="0" r="r" b="b"/>
            <a:pathLst>
              <a:path w="2200" h="32">
                <a:moveTo>
                  <a:pt x="2184" y="32"/>
                </a:moveTo>
                <a:cubicBezTo>
                  <a:pt x="16" y="32"/>
                  <a:pt x="16" y="32"/>
                  <a:pt x="16" y="32"/>
                </a:cubicBezTo>
                <a:cubicBezTo>
                  <a:pt x="7" y="32"/>
                  <a:pt x="0" y="25"/>
                  <a:pt x="0" y="16"/>
                </a:cubicBezTo>
                <a:cubicBezTo>
                  <a:pt x="0" y="8"/>
                  <a:pt x="7" y="0"/>
                  <a:pt x="16" y="0"/>
                </a:cubicBezTo>
                <a:cubicBezTo>
                  <a:pt x="2184" y="0"/>
                  <a:pt x="2184" y="0"/>
                  <a:pt x="2184" y="0"/>
                </a:cubicBezTo>
                <a:cubicBezTo>
                  <a:pt x="2193" y="0"/>
                  <a:pt x="2200" y="8"/>
                  <a:pt x="2200" y="16"/>
                </a:cubicBezTo>
                <a:cubicBezTo>
                  <a:pt x="2200" y="25"/>
                  <a:pt x="2193" y="32"/>
                  <a:pt x="2184" y="32"/>
                </a:cubicBezTo>
              </a:path>
            </a:pathLst>
          </a:custGeom>
          <a:solidFill>
            <a:srgbClr val="F7F4ED"/>
          </a:solidFill>
          <a:ln w="9525">
            <a:noFill/>
            <a:round/>
          </a:ln>
        </p:spPr>
        <p:txBody>
          <a:bodyPr vert="horz" wrap="square" lIns="91440" tIns="45720" rIns="91440" bIns="45720" numCol="1" anchor="t" anchorCtr="0" compatLnSpc="1"/>
          <a:lstStyle/>
          <a:p>
            <a:endParaRPr lang="zh-CN" altLang="en-US"/>
          </a:p>
        </p:txBody>
      </p:sp>
      <p:sp>
        <p:nvSpPr>
          <p:cNvPr id="33" name="Freeform 8"/>
          <p:cNvSpPr>
            <a:spLocks noEditPoints="1"/>
          </p:cNvSpPr>
          <p:nvPr/>
        </p:nvSpPr>
        <p:spPr bwMode="auto">
          <a:xfrm>
            <a:off x="2295611" y="2745483"/>
            <a:ext cx="1693862" cy="263525"/>
          </a:xfrm>
          <a:custGeom>
            <a:avLst/>
            <a:gdLst/>
            <a:ahLst/>
            <a:cxnLst>
              <a:cxn ang="0">
                <a:pos x="452" y="36"/>
              </a:cxn>
              <a:cxn ang="0">
                <a:pos x="0" y="36"/>
              </a:cxn>
              <a:cxn ang="0">
                <a:pos x="0" y="70"/>
              </a:cxn>
              <a:cxn ang="0">
                <a:pos x="0" y="70"/>
              </a:cxn>
              <a:cxn ang="0">
                <a:pos x="452" y="70"/>
              </a:cxn>
              <a:cxn ang="0">
                <a:pos x="452" y="36"/>
              </a:cxn>
              <a:cxn ang="0">
                <a:pos x="426" y="0"/>
              </a:cxn>
              <a:cxn ang="0">
                <a:pos x="27" y="0"/>
              </a:cxn>
              <a:cxn ang="0">
                <a:pos x="12" y="4"/>
              </a:cxn>
              <a:cxn ang="0">
                <a:pos x="440" y="4"/>
              </a:cxn>
              <a:cxn ang="0">
                <a:pos x="426" y="0"/>
              </a:cxn>
            </a:cxnLst>
            <a:rect l="0" t="0" r="r" b="b"/>
            <a:pathLst>
              <a:path w="452" h="70">
                <a:moveTo>
                  <a:pt x="452" y="36"/>
                </a:moveTo>
                <a:cubicBezTo>
                  <a:pt x="0" y="36"/>
                  <a:pt x="0" y="36"/>
                  <a:pt x="0" y="36"/>
                </a:cubicBezTo>
                <a:cubicBezTo>
                  <a:pt x="0" y="70"/>
                  <a:pt x="0" y="70"/>
                  <a:pt x="0" y="70"/>
                </a:cubicBezTo>
                <a:cubicBezTo>
                  <a:pt x="0" y="70"/>
                  <a:pt x="0" y="70"/>
                  <a:pt x="0" y="70"/>
                </a:cubicBezTo>
                <a:cubicBezTo>
                  <a:pt x="452" y="70"/>
                  <a:pt x="452" y="70"/>
                  <a:pt x="452" y="70"/>
                </a:cubicBezTo>
                <a:cubicBezTo>
                  <a:pt x="452" y="36"/>
                  <a:pt x="452" y="36"/>
                  <a:pt x="452" y="36"/>
                </a:cubicBezTo>
                <a:moveTo>
                  <a:pt x="426" y="0"/>
                </a:moveTo>
                <a:cubicBezTo>
                  <a:pt x="27" y="0"/>
                  <a:pt x="27" y="0"/>
                  <a:pt x="27" y="0"/>
                </a:cubicBezTo>
                <a:cubicBezTo>
                  <a:pt x="22" y="0"/>
                  <a:pt x="17" y="2"/>
                  <a:pt x="12" y="4"/>
                </a:cubicBezTo>
                <a:cubicBezTo>
                  <a:pt x="440" y="4"/>
                  <a:pt x="440" y="4"/>
                  <a:pt x="440" y="4"/>
                </a:cubicBezTo>
                <a:cubicBezTo>
                  <a:pt x="436" y="2"/>
                  <a:pt x="431" y="0"/>
                  <a:pt x="426" y="0"/>
                </a:cubicBezTo>
              </a:path>
            </a:pathLst>
          </a:custGeom>
          <a:solidFill>
            <a:srgbClr val="E7E7E7"/>
          </a:solidFill>
          <a:ln w="9525">
            <a:noFill/>
            <a:round/>
          </a:ln>
        </p:spPr>
        <p:txBody>
          <a:bodyPr vert="horz" wrap="square" lIns="91440" tIns="45720" rIns="91440" bIns="45720" numCol="1" anchor="t" anchorCtr="0" compatLnSpc="1"/>
          <a:lstStyle/>
          <a:p>
            <a:endParaRPr lang="zh-CN" altLang="en-US"/>
          </a:p>
        </p:txBody>
      </p:sp>
      <p:sp>
        <p:nvSpPr>
          <p:cNvPr id="34" name="Freeform 9"/>
          <p:cNvSpPr/>
          <p:nvPr/>
        </p:nvSpPr>
        <p:spPr bwMode="auto">
          <a:xfrm>
            <a:off x="2295611" y="2761358"/>
            <a:ext cx="1693862" cy="119063"/>
          </a:xfrm>
          <a:custGeom>
            <a:avLst/>
            <a:gdLst/>
            <a:ahLst/>
            <a:cxnLst>
              <a:cxn ang="0">
                <a:pos x="440" y="0"/>
              </a:cxn>
              <a:cxn ang="0">
                <a:pos x="12" y="0"/>
              </a:cxn>
              <a:cxn ang="0">
                <a:pos x="0" y="23"/>
              </a:cxn>
              <a:cxn ang="0">
                <a:pos x="0" y="32"/>
              </a:cxn>
              <a:cxn ang="0">
                <a:pos x="452" y="32"/>
              </a:cxn>
              <a:cxn ang="0">
                <a:pos x="452" y="23"/>
              </a:cxn>
              <a:cxn ang="0">
                <a:pos x="440" y="0"/>
              </a:cxn>
            </a:cxnLst>
            <a:rect l="0" t="0" r="r" b="b"/>
            <a:pathLst>
              <a:path w="452" h="32">
                <a:moveTo>
                  <a:pt x="440" y="0"/>
                </a:moveTo>
                <a:cubicBezTo>
                  <a:pt x="12" y="0"/>
                  <a:pt x="12" y="0"/>
                  <a:pt x="12" y="0"/>
                </a:cubicBezTo>
                <a:cubicBezTo>
                  <a:pt x="5" y="5"/>
                  <a:pt x="0" y="13"/>
                  <a:pt x="0" y="23"/>
                </a:cubicBezTo>
                <a:cubicBezTo>
                  <a:pt x="0" y="32"/>
                  <a:pt x="0" y="32"/>
                  <a:pt x="0" y="32"/>
                </a:cubicBezTo>
                <a:cubicBezTo>
                  <a:pt x="452" y="32"/>
                  <a:pt x="452" y="32"/>
                  <a:pt x="452" y="32"/>
                </a:cubicBezTo>
                <a:cubicBezTo>
                  <a:pt x="452" y="23"/>
                  <a:pt x="452" y="23"/>
                  <a:pt x="452" y="23"/>
                </a:cubicBezTo>
                <a:cubicBezTo>
                  <a:pt x="452" y="13"/>
                  <a:pt x="447" y="5"/>
                  <a:pt x="440" y="0"/>
                </a:cubicBezTo>
              </a:path>
            </a:pathLst>
          </a:custGeom>
          <a:solidFill>
            <a:srgbClr val="E0DDD7"/>
          </a:solidFill>
          <a:ln w="9525">
            <a:noFill/>
            <a:round/>
          </a:ln>
        </p:spPr>
        <p:txBody>
          <a:bodyPr vert="horz" wrap="square" lIns="91440" tIns="45720" rIns="91440" bIns="45720" numCol="1" anchor="t" anchorCtr="0" compatLnSpc="1"/>
          <a:lstStyle/>
          <a:p>
            <a:endParaRPr lang="zh-CN" altLang="en-US"/>
          </a:p>
        </p:txBody>
      </p:sp>
      <p:sp>
        <p:nvSpPr>
          <p:cNvPr id="35" name="Freeform 10"/>
          <p:cNvSpPr/>
          <p:nvPr/>
        </p:nvSpPr>
        <p:spPr bwMode="auto">
          <a:xfrm>
            <a:off x="2295611" y="3009008"/>
            <a:ext cx="1693862" cy="1858963"/>
          </a:xfrm>
          <a:custGeom>
            <a:avLst/>
            <a:gdLst/>
            <a:ahLst/>
            <a:cxnLst>
              <a:cxn ang="0">
                <a:pos x="452" y="0"/>
              </a:cxn>
              <a:cxn ang="0">
                <a:pos x="452" y="0"/>
              </a:cxn>
              <a:cxn ang="0">
                <a:pos x="0" y="0"/>
              </a:cxn>
              <a:cxn ang="0">
                <a:pos x="0" y="0"/>
              </a:cxn>
              <a:cxn ang="0">
                <a:pos x="0" y="469"/>
              </a:cxn>
              <a:cxn ang="0">
                <a:pos x="27" y="496"/>
              </a:cxn>
              <a:cxn ang="0">
                <a:pos x="43" y="491"/>
              </a:cxn>
              <a:cxn ang="0">
                <a:pos x="210" y="367"/>
              </a:cxn>
              <a:cxn ang="0">
                <a:pos x="226" y="362"/>
              </a:cxn>
              <a:cxn ang="0">
                <a:pos x="242" y="367"/>
              </a:cxn>
              <a:cxn ang="0">
                <a:pos x="410" y="491"/>
              </a:cxn>
              <a:cxn ang="0">
                <a:pos x="426" y="496"/>
              </a:cxn>
              <a:cxn ang="0">
                <a:pos x="452" y="469"/>
              </a:cxn>
              <a:cxn ang="0">
                <a:pos x="452" y="0"/>
              </a:cxn>
            </a:cxnLst>
            <a:rect l="0" t="0" r="r" b="b"/>
            <a:pathLst>
              <a:path w="452" h="496">
                <a:moveTo>
                  <a:pt x="452" y="0"/>
                </a:moveTo>
                <a:cubicBezTo>
                  <a:pt x="452" y="0"/>
                  <a:pt x="452" y="0"/>
                  <a:pt x="452" y="0"/>
                </a:cubicBezTo>
                <a:cubicBezTo>
                  <a:pt x="0" y="0"/>
                  <a:pt x="0" y="0"/>
                  <a:pt x="0" y="0"/>
                </a:cubicBezTo>
                <a:cubicBezTo>
                  <a:pt x="0" y="0"/>
                  <a:pt x="0" y="0"/>
                  <a:pt x="0" y="0"/>
                </a:cubicBezTo>
                <a:cubicBezTo>
                  <a:pt x="0" y="469"/>
                  <a:pt x="0" y="469"/>
                  <a:pt x="0" y="469"/>
                </a:cubicBezTo>
                <a:cubicBezTo>
                  <a:pt x="0" y="485"/>
                  <a:pt x="13" y="496"/>
                  <a:pt x="27" y="496"/>
                </a:cubicBezTo>
                <a:cubicBezTo>
                  <a:pt x="32" y="496"/>
                  <a:pt x="38" y="494"/>
                  <a:pt x="43" y="491"/>
                </a:cubicBezTo>
                <a:cubicBezTo>
                  <a:pt x="210" y="367"/>
                  <a:pt x="210" y="367"/>
                  <a:pt x="210" y="367"/>
                </a:cubicBezTo>
                <a:cubicBezTo>
                  <a:pt x="215" y="364"/>
                  <a:pt x="221" y="362"/>
                  <a:pt x="226" y="362"/>
                </a:cubicBezTo>
                <a:cubicBezTo>
                  <a:pt x="232" y="362"/>
                  <a:pt x="237" y="364"/>
                  <a:pt x="242" y="367"/>
                </a:cubicBezTo>
                <a:cubicBezTo>
                  <a:pt x="410" y="491"/>
                  <a:pt x="410" y="491"/>
                  <a:pt x="410" y="491"/>
                </a:cubicBezTo>
                <a:cubicBezTo>
                  <a:pt x="415" y="494"/>
                  <a:pt x="420" y="496"/>
                  <a:pt x="426" y="496"/>
                </a:cubicBezTo>
                <a:cubicBezTo>
                  <a:pt x="439" y="496"/>
                  <a:pt x="452" y="485"/>
                  <a:pt x="452" y="469"/>
                </a:cubicBezTo>
                <a:cubicBezTo>
                  <a:pt x="452" y="0"/>
                  <a:pt x="452" y="0"/>
                  <a:pt x="452" y="0"/>
                </a:cubicBezTo>
              </a:path>
            </a:pathLst>
          </a:custGeom>
          <a:solidFill>
            <a:srgbClr val="E7E7E7"/>
          </a:solidFill>
          <a:ln w="9525">
            <a:noFill/>
            <a:round/>
          </a:ln>
        </p:spPr>
        <p:txBody>
          <a:bodyPr vert="horz" wrap="square" lIns="91440" tIns="45720" rIns="91440" bIns="45720" numCol="1" anchor="t" anchorCtr="0" compatLnSpc="1"/>
          <a:lstStyle/>
          <a:p>
            <a:endParaRPr lang="zh-CN" altLang="en-US"/>
          </a:p>
        </p:txBody>
      </p:sp>
      <p:sp>
        <p:nvSpPr>
          <p:cNvPr id="36" name="Freeform 11"/>
          <p:cNvSpPr/>
          <p:nvPr/>
        </p:nvSpPr>
        <p:spPr bwMode="auto">
          <a:xfrm>
            <a:off x="5253123" y="3274121"/>
            <a:ext cx="1695450" cy="1593850"/>
          </a:xfrm>
          <a:custGeom>
            <a:avLst/>
            <a:gdLst/>
            <a:ahLst/>
            <a:cxnLst>
              <a:cxn ang="0">
                <a:pos x="0" y="0"/>
              </a:cxn>
              <a:cxn ang="0">
                <a:pos x="0" y="0"/>
              </a:cxn>
              <a:cxn ang="0">
                <a:pos x="0" y="398"/>
              </a:cxn>
              <a:cxn ang="0">
                <a:pos x="26" y="425"/>
              </a:cxn>
              <a:cxn ang="0">
                <a:pos x="42" y="420"/>
              </a:cxn>
              <a:cxn ang="0">
                <a:pos x="210" y="296"/>
              </a:cxn>
              <a:cxn ang="0">
                <a:pos x="226" y="291"/>
              </a:cxn>
              <a:cxn ang="0">
                <a:pos x="241" y="296"/>
              </a:cxn>
              <a:cxn ang="0">
                <a:pos x="409" y="420"/>
              </a:cxn>
              <a:cxn ang="0">
                <a:pos x="425" y="425"/>
              </a:cxn>
              <a:cxn ang="0">
                <a:pos x="452" y="398"/>
              </a:cxn>
              <a:cxn ang="0">
                <a:pos x="452" y="365"/>
              </a:cxn>
              <a:cxn ang="0">
                <a:pos x="425" y="391"/>
              </a:cxn>
              <a:cxn ang="0">
                <a:pos x="409" y="386"/>
              </a:cxn>
              <a:cxn ang="0">
                <a:pos x="241" y="263"/>
              </a:cxn>
              <a:cxn ang="0">
                <a:pos x="226" y="258"/>
              </a:cxn>
              <a:cxn ang="0">
                <a:pos x="210" y="263"/>
              </a:cxn>
              <a:cxn ang="0">
                <a:pos x="42" y="386"/>
              </a:cxn>
              <a:cxn ang="0">
                <a:pos x="26" y="391"/>
              </a:cxn>
              <a:cxn ang="0">
                <a:pos x="0" y="365"/>
              </a:cxn>
              <a:cxn ang="0">
                <a:pos x="0" y="0"/>
              </a:cxn>
            </a:cxnLst>
            <a:rect l="0" t="0" r="r" b="b"/>
            <a:pathLst>
              <a:path w="452" h="425">
                <a:moveTo>
                  <a:pt x="0" y="0"/>
                </a:moveTo>
                <a:cubicBezTo>
                  <a:pt x="0" y="0"/>
                  <a:pt x="0" y="0"/>
                  <a:pt x="0" y="0"/>
                </a:cubicBezTo>
                <a:cubicBezTo>
                  <a:pt x="0" y="398"/>
                  <a:pt x="0" y="398"/>
                  <a:pt x="0" y="398"/>
                </a:cubicBezTo>
                <a:cubicBezTo>
                  <a:pt x="0" y="414"/>
                  <a:pt x="13" y="425"/>
                  <a:pt x="26" y="425"/>
                </a:cubicBezTo>
                <a:cubicBezTo>
                  <a:pt x="32" y="425"/>
                  <a:pt x="37" y="423"/>
                  <a:pt x="42" y="420"/>
                </a:cubicBezTo>
                <a:cubicBezTo>
                  <a:pt x="210" y="296"/>
                  <a:pt x="210" y="296"/>
                  <a:pt x="210" y="296"/>
                </a:cubicBezTo>
                <a:cubicBezTo>
                  <a:pt x="215" y="293"/>
                  <a:pt x="220" y="291"/>
                  <a:pt x="226" y="291"/>
                </a:cubicBezTo>
                <a:cubicBezTo>
                  <a:pt x="231" y="291"/>
                  <a:pt x="237" y="293"/>
                  <a:pt x="241" y="296"/>
                </a:cubicBezTo>
                <a:cubicBezTo>
                  <a:pt x="409" y="420"/>
                  <a:pt x="409" y="420"/>
                  <a:pt x="409" y="420"/>
                </a:cubicBezTo>
                <a:cubicBezTo>
                  <a:pt x="414" y="423"/>
                  <a:pt x="420" y="425"/>
                  <a:pt x="425" y="425"/>
                </a:cubicBezTo>
                <a:cubicBezTo>
                  <a:pt x="439" y="425"/>
                  <a:pt x="452" y="414"/>
                  <a:pt x="452" y="398"/>
                </a:cubicBezTo>
                <a:cubicBezTo>
                  <a:pt x="452" y="365"/>
                  <a:pt x="452" y="365"/>
                  <a:pt x="452" y="365"/>
                </a:cubicBezTo>
                <a:cubicBezTo>
                  <a:pt x="452" y="380"/>
                  <a:pt x="439" y="391"/>
                  <a:pt x="425" y="391"/>
                </a:cubicBezTo>
                <a:cubicBezTo>
                  <a:pt x="420" y="391"/>
                  <a:pt x="414" y="390"/>
                  <a:pt x="409" y="386"/>
                </a:cubicBezTo>
                <a:cubicBezTo>
                  <a:pt x="241" y="263"/>
                  <a:pt x="241" y="263"/>
                  <a:pt x="241" y="263"/>
                </a:cubicBezTo>
                <a:cubicBezTo>
                  <a:pt x="237" y="259"/>
                  <a:pt x="231" y="258"/>
                  <a:pt x="226" y="258"/>
                </a:cubicBezTo>
                <a:cubicBezTo>
                  <a:pt x="220" y="258"/>
                  <a:pt x="215" y="259"/>
                  <a:pt x="210" y="263"/>
                </a:cubicBezTo>
                <a:cubicBezTo>
                  <a:pt x="42" y="386"/>
                  <a:pt x="42" y="386"/>
                  <a:pt x="42" y="386"/>
                </a:cubicBezTo>
                <a:cubicBezTo>
                  <a:pt x="37" y="390"/>
                  <a:pt x="32" y="391"/>
                  <a:pt x="26" y="391"/>
                </a:cubicBezTo>
                <a:cubicBezTo>
                  <a:pt x="13" y="391"/>
                  <a:pt x="0" y="380"/>
                  <a:pt x="0" y="365"/>
                </a:cubicBezTo>
                <a:cubicBezTo>
                  <a:pt x="0" y="0"/>
                  <a:pt x="0" y="0"/>
                  <a:pt x="0" y="0"/>
                </a:cubicBezTo>
              </a:path>
            </a:pathLst>
          </a:custGeom>
          <a:solidFill>
            <a:srgbClr val="E7E7E7"/>
          </a:solidFill>
          <a:ln w="9525">
            <a:noFill/>
            <a:round/>
          </a:ln>
        </p:spPr>
        <p:txBody>
          <a:bodyPr vert="horz" wrap="square" lIns="91440" tIns="45720" rIns="91440" bIns="45720" numCol="1" anchor="t" anchorCtr="0" compatLnSpc="1"/>
          <a:lstStyle/>
          <a:p>
            <a:endParaRPr lang="zh-CN" altLang="en-US"/>
          </a:p>
        </p:txBody>
      </p:sp>
      <p:sp>
        <p:nvSpPr>
          <p:cNvPr id="37" name="Freeform 12"/>
          <p:cNvSpPr/>
          <p:nvPr/>
        </p:nvSpPr>
        <p:spPr bwMode="auto">
          <a:xfrm>
            <a:off x="8207461" y="3009008"/>
            <a:ext cx="1695450" cy="1858963"/>
          </a:xfrm>
          <a:custGeom>
            <a:avLst/>
            <a:gdLst/>
            <a:ahLst/>
            <a:cxnLst>
              <a:cxn ang="0">
                <a:pos x="452" y="0"/>
              </a:cxn>
              <a:cxn ang="0">
                <a:pos x="452" y="0"/>
              </a:cxn>
              <a:cxn ang="0">
                <a:pos x="0" y="0"/>
              </a:cxn>
              <a:cxn ang="0">
                <a:pos x="0" y="469"/>
              </a:cxn>
              <a:cxn ang="0">
                <a:pos x="27" y="496"/>
              </a:cxn>
              <a:cxn ang="0">
                <a:pos x="43" y="491"/>
              </a:cxn>
              <a:cxn ang="0">
                <a:pos x="210" y="367"/>
              </a:cxn>
              <a:cxn ang="0">
                <a:pos x="226" y="362"/>
              </a:cxn>
              <a:cxn ang="0">
                <a:pos x="242" y="367"/>
              </a:cxn>
              <a:cxn ang="0">
                <a:pos x="410" y="491"/>
              </a:cxn>
              <a:cxn ang="0">
                <a:pos x="425" y="496"/>
              </a:cxn>
              <a:cxn ang="0">
                <a:pos x="452" y="469"/>
              </a:cxn>
              <a:cxn ang="0">
                <a:pos x="452" y="0"/>
              </a:cxn>
            </a:cxnLst>
            <a:rect l="0" t="0" r="r" b="b"/>
            <a:pathLst>
              <a:path w="452" h="496">
                <a:moveTo>
                  <a:pt x="452" y="0"/>
                </a:moveTo>
                <a:cubicBezTo>
                  <a:pt x="452" y="0"/>
                  <a:pt x="452" y="0"/>
                  <a:pt x="452" y="0"/>
                </a:cubicBezTo>
                <a:cubicBezTo>
                  <a:pt x="0" y="0"/>
                  <a:pt x="0" y="0"/>
                  <a:pt x="0" y="0"/>
                </a:cubicBezTo>
                <a:cubicBezTo>
                  <a:pt x="0" y="469"/>
                  <a:pt x="0" y="469"/>
                  <a:pt x="0" y="469"/>
                </a:cubicBezTo>
                <a:cubicBezTo>
                  <a:pt x="0" y="485"/>
                  <a:pt x="13" y="496"/>
                  <a:pt x="27" y="496"/>
                </a:cubicBezTo>
                <a:cubicBezTo>
                  <a:pt x="32" y="496"/>
                  <a:pt x="38" y="494"/>
                  <a:pt x="43" y="491"/>
                </a:cubicBezTo>
                <a:cubicBezTo>
                  <a:pt x="210" y="367"/>
                  <a:pt x="210" y="367"/>
                  <a:pt x="210" y="367"/>
                </a:cubicBezTo>
                <a:cubicBezTo>
                  <a:pt x="215" y="364"/>
                  <a:pt x="221" y="362"/>
                  <a:pt x="226" y="362"/>
                </a:cubicBezTo>
                <a:cubicBezTo>
                  <a:pt x="232" y="362"/>
                  <a:pt x="237" y="364"/>
                  <a:pt x="242" y="367"/>
                </a:cubicBezTo>
                <a:cubicBezTo>
                  <a:pt x="410" y="491"/>
                  <a:pt x="410" y="491"/>
                  <a:pt x="410" y="491"/>
                </a:cubicBezTo>
                <a:cubicBezTo>
                  <a:pt x="415" y="494"/>
                  <a:pt x="420" y="496"/>
                  <a:pt x="425" y="496"/>
                </a:cubicBezTo>
                <a:cubicBezTo>
                  <a:pt x="439" y="496"/>
                  <a:pt x="452" y="485"/>
                  <a:pt x="452" y="469"/>
                </a:cubicBezTo>
                <a:cubicBezTo>
                  <a:pt x="452" y="0"/>
                  <a:pt x="452" y="0"/>
                  <a:pt x="452" y="0"/>
                </a:cubicBezTo>
              </a:path>
            </a:pathLst>
          </a:custGeom>
          <a:solidFill>
            <a:srgbClr val="E7E7E7"/>
          </a:solidFill>
          <a:ln w="9525">
            <a:noFill/>
            <a:round/>
          </a:ln>
        </p:spPr>
        <p:txBody>
          <a:bodyPr vert="horz" wrap="square" lIns="91440" tIns="45720" rIns="91440" bIns="45720" numCol="1" anchor="t" anchorCtr="0" compatLnSpc="1"/>
          <a:lstStyle/>
          <a:p>
            <a:endParaRPr lang="zh-CN" altLang="en-US"/>
          </a:p>
        </p:txBody>
      </p:sp>
      <p:sp>
        <p:nvSpPr>
          <p:cNvPr id="38" name="Freeform 13"/>
          <p:cNvSpPr>
            <a:spLocks noEditPoints="1"/>
          </p:cNvSpPr>
          <p:nvPr/>
        </p:nvSpPr>
        <p:spPr bwMode="auto">
          <a:xfrm>
            <a:off x="8207461" y="2745483"/>
            <a:ext cx="1695450" cy="263525"/>
          </a:xfrm>
          <a:custGeom>
            <a:avLst/>
            <a:gdLst/>
            <a:ahLst/>
            <a:cxnLst>
              <a:cxn ang="0">
                <a:pos x="452" y="36"/>
              </a:cxn>
              <a:cxn ang="0">
                <a:pos x="0" y="36"/>
              </a:cxn>
              <a:cxn ang="0">
                <a:pos x="0" y="70"/>
              </a:cxn>
              <a:cxn ang="0">
                <a:pos x="452" y="70"/>
              </a:cxn>
              <a:cxn ang="0">
                <a:pos x="452" y="70"/>
              </a:cxn>
              <a:cxn ang="0">
                <a:pos x="452" y="36"/>
              </a:cxn>
              <a:cxn ang="0">
                <a:pos x="425" y="0"/>
              </a:cxn>
              <a:cxn ang="0">
                <a:pos x="27" y="0"/>
              </a:cxn>
              <a:cxn ang="0">
                <a:pos x="12" y="4"/>
              </a:cxn>
              <a:cxn ang="0">
                <a:pos x="440" y="4"/>
              </a:cxn>
              <a:cxn ang="0">
                <a:pos x="425" y="0"/>
              </a:cxn>
            </a:cxnLst>
            <a:rect l="0" t="0" r="r" b="b"/>
            <a:pathLst>
              <a:path w="452" h="70">
                <a:moveTo>
                  <a:pt x="452" y="36"/>
                </a:moveTo>
                <a:cubicBezTo>
                  <a:pt x="0" y="36"/>
                  <a:pt x="0" y="36"/>
                  <a:pt x="0" y="36"/>
                </a:cubicBezTo>
                <a:cubicBezTo>
                  <a:pt x="0" y="70"/>
                  <a:pt x="0" y="70"/>
                  <a:pt x="0" y="70"/>
                </a:cubicBezTo>
                <a:cubicBezTo>
                  <a:pt x="452" y="70"/>
                  <a:pt x="452" y="70"/>
                  <a:pt x="452" y="70"/>
                </a:cubicBezTo>
                <a:cubicBezTo>
                  <a:pt x="452" y="70"/>
                  <a:pt x="452" y="70"/>
                  <a:pt x="452" y="70"/>
                </a:cubicBezTo>
                <a:cubicBezTo>
                  <a:pt x="452" y="36"/>
                  <a:pt x="452" y="36"/>
                  <a:pt x="452" y="36"/>
                </a:cubicBezTo>
                <a:moveTo>
                  <a:pt x="425" y="0"/>
                </a:moveTo>
                <a:cubicBezTo>
                  <a:pt x="27" y="0"/>
                  <a:pt x="27" y="0"/>
                  <a:pt x="27" y="0"/>
                </a:cubicBezTo>
                <a:cubicBezTo>
                  <a:pt x="21" y="0"/>
                  <a:pt x="16" y="2"/>
                  <a:pt x="12" y="4"/>
                </a:cubicBezTo>
                <a:cubicBezTo>
                  <a:pt x="440" y="4"/>
                  <a:pt x="440" y="4"/>
                  <a:pt x="440" y="4"/>
                </a:cubicBezTo>
                <a:cubicBezTo>
                  <a:pt x="436" y="2"/>
                  <a:pt x="431" y="0"/>
                  <a:pt x="425" y="0"/>
                </a:cubicBezTo>
              </a:path>
            </a:pathLst>
          </a:custGeom>
          <a:solidFill>
            <a:srgbClr val="E7E7E7"/>
          </a:solidFill>
          <a:ln w="9525">
            <a:noFill/>
            <a:round/>
          </a:ln>
        </p:spPr>
        <p:txBody>
          <a:bodyPr vert="horz" wrap="square" lIns="91440" tIns="45720" rIns="91440" bIns="45720" numCol="1" anchor="t" anchorCtr="0" compatLnSpc="1"/>
          <a:lstStyle/>
          <a:p>
            <a:endParaRPr lang="zh-CN" altLang="en-US"/>
          </a:p>
        </p:txBody>
      </p:sp>
      <p:sp>
        <p:nvSpPr>
          <p:cNvPr id="39" name="Freeform 14"/>
          <p:cNvSpPr/>
          <p:nvPr/>
        </p:nvSpPr>
        <p:spPr bwMode="auto">
          <a:xfrm>
            <a:off x="8207461" y="2761358"/>
            <a:ext cx="1695450" cy="119063"/>
          </a:xfrm>
          <a:custGeom>
            <a:avLst/>
            <a:gdLst/>
            <a:ahLst/>
            <a:cxnLst>
              <a:cxn ang="0">
                <a:pos x="440" y="0"/>
              </a:cxn>
              <a:cxn ang="0">
                <a:pos x="12" y="0"/>
              </a:cxn>
              <a:cxn ang="0">
                <a:pos x="0" y="23"/>
              </a:cxn>
              <a:cxn ang="0">
                <a:pos x="0" y="32"/>
              </a:cxn>
              <a:cxn ang="0">
                <a:pos x="452" y="32"/>
              </a:cxn>
              <a:cxn ang="0">
                <a:pos x="452" y="23"/>
              </a:cxn>
              <a:cxn ang="0">
                <a:pos x="440" y="0"/>
              </a:cxn>
            </a:cxnLst>
            <a:rect l="0" t="0" r="r" b="b"/>
            <a:pathLst>
              <a:path w="452" h="32">
                <a:moveTo>
                  <a:pt x="440" y="0"/>
                </a:moveTo>
                <a:cubicBezTo>
                  <a:pt x="12" y="0"/>
                  <a:pt x="12" y="0"/>
                  <a:pt x="12" y="0"/>
                </a:cubicBezTo>
                <a:cubicBezTo>
                  <a:pt x="5" y="5"/>
                  <a:pt x="0" y="13"/>
                  <a:pt x="0" y="23"/>
                </a:cubicBezTo>
                <a:cubicBezTo>
                  <a:pt x="0" y="32"/>
                  <a:pt x="0" y="32"/>
                  <a:pt x="0" y="32"/>
                </a:cubicBezTo>
                <a:cubicBezTo>
                  <a:pt x="452" y="32"/>
                  <a:pt x="452" y="32"/>
                  <a:pt x="452" y="32"/>
                </a:cubicBezTo>
                <a:cubicBezTo>
                  <a:pt x="452" y="23"/>
                  <a:pt x="452" y="23"/>
                  <a:pt x="452" y="23"/>
                </a:cubicBezTo>
                <a:cubicBezTo>
                  <a:pt x="452" y="13"/>
                  <a:pt x="447" y="5"/>
                  <a:pt x="440" y="0"/>
                </a:cubicBezTo>
              </a:path>
            </a:pathLst>
          </a:custGeom>
          <a:solidFill>
            <a:srgbClr val="E0DDD7"/>
          </a:solidFill>
          <a:ln w="9525">
            <a:noFill/>
            <a:round/>
          </a:ln>
        </p:spPr>
        <p:txBody>
          <a:bodyPr vert="horz" wrap="square" lIns="91440" tIns="45720" rIns="91440" bIns="45720" numCol="1" anchor="t" anchorCtr="0" compatLnSpc="1"/>
          <a:lstStyle/>
          <a:p>
            <a:endParaRPr lang="zh-CN" altLang="en-US"/>
          </a:p>
        </p:txBody>
      </p:sp>
      <p:sp>
        <p:nvSpPr>
          <p:cNvPr id="40" name="Freeform 15"/>
          <p:cNvSpPr/>
          <p:nvPr/>
        </p:nvSpPr>
        <p:spPr bwMode="auto">
          <a:xfrm>
            <a:off x="2295611" y="2621658"/>
            <a:ext cx="1693862" cy="263525"/>
          </a:xfrm>
          <a:custGeom>
            <a:avLst/>
            <a:gdLst/>
            <a:ahLst/>
            <a:cxnLst>
              <a:cxn ang="0">
                <a:pos x="426" y="0"/>
              </a:cxn>
              <a:cxn ang="0">
                <a:pos x="27" y="0"/>
              </a:cxn>
              <a:cxn ang="0">
                <a:pos x="0" y="26"/>
              </a:cxn>
              <a:cxn ang="0">
                <a:pos x="0" y="70"/>
              </a:cxn>
              <a:cxn ang="0">
                <a:pos x="0" y="70"/>
              </a:cxn>
              <a:cxn ang="0">
                <a:pos x="452" y="70"/>
              </a:cxn>
              <a:cxn ang="0">
                <a:pos x="452" y="26"/>
              </a:cxn>
              <a:cxn ang="0">
                <a:pos x="426" y="0"/>
              </a:cxn>
            </a:cxnLst>
            <a:rect l="0" t="0" r="r" b="b"/>
            <a:pathLst>
              <a:path w="452" h="70">
                <a:moveTo>
                  <a:pt x="426" y="0"/>
                </a:moveTo>
                <a:cubicBezTo>
                  <a:pt x="27" y="0"/>
                  <a:pt x="27" y="0"/>
                  <a:pt x="27" y="0"/>
                </a:cubicBezTo>
                <a:cubicBezTo>
                  <a:pt x="12" y="0"/>
                  <a:pt x="0" y="12"/>
                  <a:pt x="0" y="26"/>
                </a:cubicBezTo>
                <a:cubicBezTo>
                  <a:pt x="0" y="70"/>
                  <a:pt x="0" y="70"/>
                  <a:pt x="0" y="70"/>
                </a:cubicBezTo>
                <a:cubicBezTo>
                  <a:pt x="0" y="70"/>
                  <a:pt x="0" y="70"/>
                  <a:pt x="0" y="70"/>
                </a:cubicBezTo>
                <a:cubicBezTo>
                  <a:pt x="452" y="70"/>
                  <a:pt x="452" y="70"/>
                  <a:pt x="452" y="70"/>
                </a:cubicBezTo>
                <a:cubicBezTo>
                  <a:pt x="452" y="26"/>
                  <a:pt x="452" y="26"/>
                  <a:pt x="452" y="26"/>
                </a:cubicBezTo>
                <a:cubicBezTo>
                  <a:pt x="452" y="12"/>
                  <a:pt x="440" y="0"/>
                  <a:pt x="426" y="0"/>
                </a:cubicBezTo>
                <a:close/>
              </a:path>
            </a:pathLst>
          </a:custGeom>
          <a:solidFill>
            <a:srgbClr val="CCCFD2"/>
          </a:solidFill>
          <a:ln w="9525">
            <a:noFill/>
            <a:round/>
          </a:ln>
        </p:spPr>
        <p:txBody>
          <a:bodyPr vert="horz" wrap="square" lIns="91440" tIns="45720" rIns="91440" bIns="45720" numCol="1" anchor="t" anchorCtr="0" compatLnSpc="1"/>
          <a:lstStyle/>
          <a:p>
            <a:endParaRPr lang="zh-CN" altLang="en-US"/>
          </a:p>
        </p:txBody>
      </p:sp>
      <p:sp>
        <p:nvSpPr>
          <p:cNvPr id="41" name="Freeform 16"/>
          <p:cNvSpPr/>
          <p:nvPr/>
        </p:nvSpPr>
        <p:spPr bwMode="auto">
          <a:xfrm>
            <a:off x="2295611" y="2885183"/>
            <a:ext cx="1693862" cy="1885950"/>
          </a:xfrm>
          <a:custGeom>
            <a:avLst/>
            <a:gdLst/>
            <a:ahLst/>
            <a:cxnLst>
              <a:cxn ang="0">
                <a:pos x="0" y="0"/>
              </a:cxn>
              <a:cxn ang="0">
                <a:pos x="0" y="469"/>
              </a:cxn>
              <a:cxn ang="0">
                <a:pos x="43" y="490"/>
              </a:cxn>
              <a:cxn ang="0">
                <a:pos x="210" y="367"/>
              </a:cxn>
              <a:cxn ang="0">
                <a:pos x="242" y="367"/>
              </a:cxn>
              <a:cxn ang="0">
                <a:pos x="410" y="490"/>
              </a:cxn>
              <a:cxn ang="0">
                <a:pos x="452" y="469"/>
              </a:cxn>
              <a:cxn ang="0">
                <a:pos x="452" y="0"/>
              </a:cxn>
              <a:cxn ang="0">
                <a:pos x="0" y="0"/>
              </a:cxn>
            </a:cxnLst>
            <a:rect l="0" t="0" r="r" b="b"/>
            <a:pathLst>
              <a:path w="452" h="503">
                <a:moveTo>
                  <a:pt x="0" y="0"/>
                </a:moveTo>
                <a:cubicBezTo>
                  <a:pt x="0" y="469"/>
                  <a:pt x="0" y="469"/>
                  <a:pt x="0" y="469"/>
                </a:cubicBezTo>
                <a:cubicBezTo>
                  <a:pt x="0" y="490"/>
                  <a:pt x="25" y="503"/>
                  <a:pt x="43" y="490"/>
                </a:cubicBezTo>
                <a:cubicBezTo>
                  <a:pt x="210" y="367"/>
                  <a:pt x="210" y="367"/>
                  <a:pt x="210" y="367"/>
                </a:cubicBezTo>
                <a:cubicBezTo>
                  <a:pt x="220" y="360"/>
                  <a:pt x="233" y="360"/>
                  <a:pt x="242" y="367"/>
                </a:cubicBezTo>
                <a:cubicBezTo>
                  <a:pt x="410" y="490"/>
                  <a:pt x="410" y="490"/>
                  <a:pt x="410" y="490"/>
                </a:cubicBezTo>
                <a:cubicBezTo>
                  <a:pt x="427" y="503"/>
                  <a:pt x="452" y="490"/>
                  <a:pt x="452" y="469"/>
                </a:cubicBezTo>
                <a:cubicBezTo>
                  <a:pt x="452" y="0"/>
                  <a:pt x="452" y="0"/>
                  <a:pt x="452" y="0"/>
                </a:cubicBezTo>
                <a:cubicBezTo>
                  <a:pt x="0" y="0"/>
                  <a:pt x="0" y="0"/>
                  <a:pt x="0" y="0"/>
                </a:cubicBezTo>
                <a:close/>
              </a:path>
            </a:pathLst>
          </a:custGeom>
          <a:solidFill>
            <a:srgbClr val="0B5E9B"/>
          </a:solidFill>
          <a:ln w="9525">
            <a:noFill/>
            <a:round/>
          </a:ln>
        </p:spPr>
        <p:txBody>
          <a:bodyPr vert="horz" wrap="square" lIns="91440" tIns="45720" rIns="91440" bIns="45720" numCol="1" anchor="t" anchorCtr="0" compatLnSpc="1"/>
          <a:lstStyle/>
          <a:p>
            <a:endParaRPr lang="zh-CN" altLang="en-US"/>
          </a:p>
        </p:txBody>
      </p:sp>
      <p:sp>
        <p:nvSpPr>
          <p:cNvPr id="42" name="Freeform 17"/>
          <p:cNvSpPr/>
          <p:nvPr/>
        </p:nvSpPr>
        <p:spPr bwMode="auto">
          <a:xfrm>
            <a:off x="5253123" y="2885183"/>
            <a:ext cx="1695450" cy="1885950"/>
          </a:xfrm>
          <a:custGeom>
            <a:avLst/>
            <a:gdLst/>
            <a:ahLst/>
            <a:cxnLst>
              <a:cxn ang="0">
                <a:pos x="0" y="469"/>
              </a:cxn>
              <a:cxn ang="0">
                <a:pos x="42" y="490"/>
              </a:cxn>
              <a:cxn ang="0">
                <a:pos x="210" y="367"/>
              </a:cxn>
              <a:cxn ang="0">
                <a:pos x="241" y="367"/>
              </a:cxn>
              <a:cxn ang="0">
                <a:pos x="409" y="490"/>
              </a:cxn>
              <a:cxn ang="0">
                <a:pos x="452" y="469"/>
              </a:cxn>
              <a:cxn ang="0">
                <a:pos x="452" y="0"/>
              </a:cxn>
              <a:cxn ang="0">
                <a:pos x="0" y="0"/>
              </a:cxn>
              <a:cxn ang="0">
                <a:pos x="0" y="469"/>
              </a:cxn>
            </a:cxnLst>
            <a:rect l="0" t="0" r="r" b="b"/>
            <a:pathLst>
              <a:path w="452" h="503">
                <a:moveTo>
                  <a:pt x="0" y="469"/>
                </a:moveTo>
                <a:cubicBezTo>
                  <a:pt x="0" y="490"/>
                  <a:pt x="24" y="503"/>
                  <a:pt x="42" y="490"/>
                </a:cubicBezTo>
                <a:cubicBezTo>
                  <a:pt x="210" y="367"/>
                  <a:pt x="210" y="367"/>
                  <a:pt x="210" y="367"/>
                </a:cubicBezTo>
                <a:cubicBezTo>
                  <a:pt x="219" y="360"/>
                  <a:pt x="232" y="360"/>
                  <a:pt x="241" y="367"/>
                </a:cubicBezTo>
                <a:cubicBezTo>
                  <a:pt x="409" y="490"/>
                  <a:pt x="409" y="490"/>
                  <a:pt x="409" y="490"/>
                </a:cubicBezTo>
                <a:cubicBezTo>
                  <a:pt x="427" y="503"/>
                  <a:pt x="452" y="490"/>
                  <a:pt x="452" y="469"/>
                </a:cubicBezTo>
                <a:cubicBezTo>
                  <a:pt x="452" y="0"/>
                  <a:pt x="452" y="0"/>
                  <a:pt x="452" y="0"/>
                </a:cubicBezTo>
                <a:cubicBezTo>
                  <a:pt x="0" y="0"/>
                  <a:pt x="0" y="0"/>
                  <a:pt x="0" y="0"/>
                </a:cubicBezTo>
                <a:cubicBezTo>
                  <a:pt x="0" y="469"/>
                  <a:pt x="0" y="469"/>
                  <a:pt x="0" y="469"/>
                </a:cubicBezTo>
              </a:path>
            </a:pathLst>
          </a:custGeom>
          <a:solidFill>
            <a:srgbClr val="2A2A2B"/>
          </a:solidFill>
          <a:ln w="9525">
            <a:noFill/>
            <a:round/>
          </a:ln>
        </p:spPr>
        <p:txBody>
          <a:bodyPr vert="horz" wrap="square" lIns="91440" tIns="45720" rIns="91440" bIns="45720" numCol="1" anchor="t" anchorCtr="0" compatLnSpc="1"/>
          <a:lstStyle/>
          <a:p>
            <a:endParaRPr lang="zh-CN" altLang="en-US"/>
          </a:p>
        </p:txBody>
      </p:sp>
      <p:sp>
        <p:nvSpPr>
          <p:cNvPr id="43" name="Freeform 19"/>
          <p:cNvSpPr/>
          <p:nvPr/>
        </p:nvSpPr>
        <p:spPr bwMode="auto">
          <a:xfrm>
            <a:off x="8207461" y="2880421"/>
            <a:ext cx="1695450" cy="1890713"/>
          </a:xfrm>
          <a:custGeom>
            <a:avLst/>
            <a:gdLst/>
            <a:ahLst/>
            <a:cxnLst>
              <a:cxn ang="0">
                <a:pos x="452" y="1"/>
              </a:cxn>
              <a:cxn ang="0">
                <a:pos x="0" y="1"/>
              </a:cxn>
              <a:cxn ang="0">
                <a:pos x="0" y="470"/>
              </a:cxn>
              <a:cxn ang="0">
                <a:pos x="43" y="491"/>
              </a:cxn>
              <a:cxn ang="0">
                <a:pos x="210" y="368"/>
              </a:cxn>
              <a:cxn ang="0">
                <a:pos x="242" y="368"/>
              </a:cxn>
              <a:cxn ang="0">
                <a:pos x="410" y="491"/>
              </a:cxn>
              <a:cxn ang="0">
                <a:pos x="452" y="470"/>
              </a:cxn>
              <a:cxn ang="0">
                <a:pos x="452" y="0"/>
              </a:cxn>
              <a:cxn ang="0">
                <a:pos x="452" y="1"/>
              </a:cxn>
            </a:cxnLst>
            <a:rect l="0" t="0" r="r" b="b"/>
            <a:pathLst>
              <a:path w="452" h="504">
                <a:moveTo>
                  <a:pt x="452" y="1"/>
                </a:moveTo>
                <a:cubicBezTo>
                  <a:pt x="0" y="1"/>
                  <a:pt x="0" y="1"/>
                  <a:pt x="0" y="1"/>
                </a:cubicBezTo>
                <a:cubicBezTo>
                  <a:pt x="0" y="470"/>
                  <a:pt x="0" y="470"/>
                  <a:pt x="0" y="470"/>
                </a:cubicBezTo>
                <a:cubicBezTo>
                  <a:pt x="0" y="491"/>
                  <a:pt x="25" y="504"/>
                  <a:pt x="43" y="491"/>
                </a:cubicBezTo>
                <a:cubicBezTo>
                  <a:pt x="210" y="368"/>
                  <a:pt x="210" y="368"/>
                  <a:pt x="210" y="368"/>
                </a:cubicBezTo>
                <a:cubicBezTo>
                  <a:pt x="220" y="361"/>
                  <a:pt x="232" y="361"/>
                  <a:pt x="242" y="368"/>
                </a:cubicBezTo>
                <a:cubicBezTo>
                  <a:pt x="410" y="491"/>
                  <a:pt x="410" y="491"/>
                  <a:pt x="410" y="491"/>
                </a:cubicBezTo>
                <a:cubicBezTo>
                  <a:pt x="427" y="504"/>
                  <a:pt x="452" y="491"/>
                  <a:pt x="452" y="470"/>
                </a:cubicBezTo>
                <a:cubicBezTo>
                  <a:pt x="452" y="0"/>
                  <a:pt x="452" y="0"/>
                  <a:pt x="452" y="0"/>
                </a:cubicBezTo>
                <a:lnTo>
                  <a:pt x="452" y="1"/>
                </a:lnTo>
                <a:close/>
              </a:path>
            </a:pathLst>
          </a:custGeom>
          <a:solidFill>
            <a:srgbClr val="0B5E9B"/>
          </a:solidFill>
          <a:ln w="9525">
            <a:noFill/>
            <a:round/>
          </a:ln>
        </p:spPr>
        <p:txBody>
          <a:bodyPr vert="horz" wrap="square" lIns="91440" tIns="45720" rIns="91440" bIns="45720" numCol="1" anchor="t" anchorCtr="0" compatLnSpc="1"/>
          <a:lstStyle/>
          <a:p>
            <a:endParaRPr lang="zh-CN" altLang="en-US"/>
          </a:p>
        </p:txBody>
      </p:sp>
      <p:sp>
        <p:nvSpPr>
          <p:cNvPr id="44" name="Freeform 20"/>
          <p:cNvSpPr/>
          <p:nvPr/>
        </p:nvSpPr>
        <p:spPr bwMode="auto">
          <a:xfrm>
            <a:off x="8207461" y="2621658"/>
            <a:ext cx="1695450" cy="263525"/>
          </a:xfrm>
          <a:custGeom>
            <a:avLst/>
            <a:gdLst/>
            <a:ahLst/>
            <a:cxnLst>
              <a:cxn ang="0">
                <a:pos x="452" y="69"/>
              </a:cxn>
              <a:cxn ang="0">
                <a:pos x="452" y="26"/>
              </a:cxn>
              <a:cxn ang="0">
                <a:pos x="425" y="0"/>
              </a:cxn>
              <a:cxn ang="0">
                <a:pos x="27" y="0"/>
              </a:cxn>
              <a:cxn ang="0">
                <a:pos x="0" y="26"/>
              </a:cxn>
              <a:cxn ang="0">
                <a:pos x="0" y="70"/>
              </a:cxn>
              <a:cxn ang="0">
                <a:pos x="452" y="70"/>
              </a:cxn>
              <a:cxn ang="0">
                <a:pos x="452" y="69"/>
              </a:cxn>
            </a:cxnLst>
            <a:rect l="0" t="0" r="r" b="b"/>
            <a:pathLst>
              <a:path w="452" h="70">
                <a:moveTo>
                  <a:pt x="452" y="69"/>
                </a:moveTo>
                <a:cubicBezTo>
                  <a:pt x="452" y="26"/>
                  <a:pt x="452" y="26"/>
                  <a:pt x="452" y="26"/>
                </a:cubicBezTo>
                <a:cubicBezTo>
                  <a:pt x="452" y="12"/>
                  <a:pt x="440" y="0"/>
                  <a:pt x="425" y="0"/>
                </a:cubicBezTo>
                <a:cubicBezTo>
                  <a:pt x="27" y="0"/>
                  <a:pt x="27" y="0"/>
                  <a:pt x="27" y="0"/>
                </a:cubicBezTo>
                <a:cubicBezTo>
                  <a:pt x="12" y="0"/>
                  <a:pt x="0" y="12"/>
                  <a:pt x="0" y="26"/>
                </a:cubicBezTo>
                <a:cubicBezTo>
                  <a:pt x="0" y="70"/>
                  <a:pt x="0" y="70"/>
                  <a:pt x="0" y="70"/>
                </a:cubicBezTo>
                <a:cubicBezTo>
                  <a:pt x="452" y="70"/>
                  <a:pt x="452" y="70"/>
                  <a:pt x="452" y="70"/>
                </a:cubicBezTo>
                <a:lnTo>
                  <a:pt x="452" y="69"/>
                </a:lnTo>
                <a:close/>
              </a:path>
            </a:pathLst>
          </a:custGeom>
          <a:solidFill>
            <a:srgbClr val="CCCFD2"/>
          </a:solidFill>
          <a:ln w="9525">
            <a:noFill/>
            <a:round/>
          </a:ln>
        </p:spPr>
        <p:txBody>
          <a:bodyPr vert="horz" wrap="square" lIns="91440" tIns="45720" rIns="91440" bIns="45720" numCol="1" anchor="t" anchorCtr="0" compatLnSpc="1"/>
          <a:lstStyle/>
          <a:p>
            <a:endParaRPr lang="zh-CN" altLang="en-US"/>
          </a:p>
        </p:txBody>
      </p:sp>
      <p:sp>
        <p:nvSpPr>
          <p:cNvPr id="45" name="Rectangle 21"/>
          <p:cNvSpPr>
            <a:spLocks noChangeArrowheads="1"/>
          </p:cNvSpPr>
          <p:nvPr/>
        </p:nvSpPr>
        <p:spPr bwMode="auto">
          <a:xfrm>
            <a:off x="2849648" y="2805808"/>
            <a:ext cx="642620" cy="1400175"/>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9100" b="0" i="0" u="none" strike="noStrike" cap="none" normalizeH="0" baseline="0" dirty="0" smtClean="0">
                <a:ln>
                  <a:noFill/>
                </a:ln>
                <a:solidFill>
                  <a:srgbClr val="FFFFFF"/>
                </a:solidFill>
                <a:effectLst/>
                <a:latin typeface="Arial" panose="020B0604020202020204" pitchFamily="34" charset="0"/>
                <a:ea typeface="Arial" panose="020B0604020202020204" pitchFamily="34" charset="0"/>
                <a:cs typeface="Arial" panose="020B0604020202020204" pitchFamily="34" charset="0"/>
              </a:rPr>
              <a:t>0</a:t>
            </a:r>
            <a:endParaRPr kumimoji="0" lang="en-US" altLang="zh-CN" sz="9100" b="0" i="0" u="none" strike="noStrike" cap="none" normalizeH="0" baseline="0" dirty="0" smtClean="0">
              <a:ln>
                <a:noFill/>
              </a:ln>
              <a:solidFill>
                <a:srgbClr val="FFFFFF"/>
              </a:solidFill>
              <a:effectLst/>
              <a:latin typeface="Arial" panose="020B0604020202020204" pitchFamily="34" charset="0"/>
              <a:ea typeface="Arial" panose="020B0604020202020204" pitchFamily="34" charset="0"/>
              <a:cs typeface="Arial" panose="020B0604020202020204" pitchFamily="34" charset="0"/>
            </a:endParaRPr>
          </a:p>
        </p:txBody>
      </p:sp>
      <p:sp>
        <p:nvSpPr>
          <p:cNvPr id="46" name="Rectangle 22"/>
          <p:cNvSpPr>
            <a:spLocks noChangeArrowheads="1"/>
          </p:cNvSpPr>
          <p:nvPr/>
        </p:nvSpPr>
        <p:spPr bwMode="auto">
          <a:xfrm>
            <a:off x="5781761" y="2805808"/>
            <a:ext cx="642620" cy="1400175"/>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9100" b="0" i="0" u="none" strike="noStrike" cap="none" normalizeH="0" baseline="0" dirty="0" smtClean="0">
                <a:ln>
                  <a:noFill/>
                </a:ln>
                <a:solidFill>
                  <a:srgbClr val="FFFFFF"/>
                </a:solidFill>
                <a:effectLst/>
                <a:latin typeface="Arial" panose="020B0604020202020204" pitchFamily="34" charset="0"/>
                <a:ea typeface="Arial" panose="020B0604020202020204" pitchFamily="34" charset="0"/>
                <a:cs typeface="Arial" panose="020B0604020202020204" pitchFamily="34" charset="0"/>
              </a:rPr>
              <a:t>1</a:t>
            </a:r>
            <a:endParaRPr kumimoji="0" lang="en-US" altLang="zh-CN" sz="9100" b="0" i="0" u="none" strike="noStrike" cap="none" normalizeH="0" baseline="0" dirty="0" smtClean="0">
              <a:ln>
                <a:noFill/>
              </a:ln>
              <a:solidFill>
                <a:srgbClr val="FFFFFF"/>
              </a:solidFill>
              <a:effectLst/>
              <a:latin typeface="Arial" panose="020B0604020202020204" pitchFamily="34" charset="0"/>
              <a:ea typeface="Arial" panose="020B0604020202020204" pitchFamily="34" charset="0"/>
              <a:cs typeface="Arial" panose="020B0604020202020204" pitchFamily="34" charset="0"/>
            </a:endParaRPr>
          </a:p>
        </p:txBody>
      </p:sp>
      <p:sp>
        <p:nvSpPr>
          <p:cNvPr id="47" name="Rectangle 23"/>
          <p:cNvSpPr>
            <a:spLocks noChangeArrowheads="1"/>
          </p:cNvSpPr>
          <p:nvPr/>
        </p:nvSpPr>
        <p:spPr bwMode="auto">
          <a:xfrm>
            <a:off x="8694823" y="2767708"/>
            <a:ext cx="642620" cy="1400175"/>
          </a:xfrm>
          <a:prstGeom prst="rect">
            <a:avLst/>
          </a:prstGeom>
          <a:noFill/>
          <a:ln w="9525">
            <a:noFill/>
            <a:miter lim="800000"/>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9100" b="0" i="0" u="none" strike="noStrike" cap="none" normalizeH="0" baseline="0" dirty="0" smtClean="0">
                <a:ln>
                  <a:noFill/>
                </a:ln>
                <a:solidFill>
                  <a:srgbClr val="FFFFFF"/>
                </a:solidFill>
                <a:effectLst/>
                <a:latin typeface="Arial" panose="020B0604020202020204" pitchFamily="34" charset="0"/>
                <a:ea typeface="Arial" panose="020B0604020202020204" pitchFamily="34" charset="0"/>
                <a:cs typeface="Arial" panose="020B0604020202020204" pitchFamily="34" charset="0"/>
              </a:rPr>
              <a:t>2</a:t>
            </a:r>
            <a:endParaRPr kumimoji="0" lang="en-US" altLang="zh-CN" sz="9100" b="0" i="0" u="none" strike="noStrike" cap="none" normalizeH="0" baseline="0" dirty="0" smtClean="0">
              <a:ln>
                <a:noFill/>
              </a:ln>
              <a:solidFill>
                <a:srgbClr val="FFFFFF"/>
              </a:solidFill>
              <a:effectLst/>
              <a:latin typeface="Arial" panose="020B0604020202020204" pitchFamily="34" charset="0"/>
              <a:ea typeface="Arial" panose="020B0604020202020204" pitchFamily="34" charset="0"/>
              <a:cs typeface="Arial" panose="020B0604020202020204" pitchFamily="34" charset="0"/>
            </a:endParaRPr>
          </a:p>
        </p:txBody>
      </p:sp>
      <p:grpSp>
        <p:nvGrpSpPr>
          <p:cNvPr id="48" name="组合 47"/>
          <p:cNvGrpSpPr/>
          <p:nvPr/>
        </p:nvGrpSpPr>
        <p:grpSpPr>
          <a:xfrm>
            <a:off x="1665896" y="5207485"/>
            <a:ext cx="2801722" cy="1592830"/>
            <a:chOff x="1626835" y="2349127"/>
            <a:chExt cx="2492110" cy="1416810"/>
          </a:xfrm>
        </p:grpSpPr>
        <p:sp>
          <p:nvSpPr>
            <p:cNvPr id="49" name="文本框 48"/>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ZEROTH REVIEW</a:t>
              </a:r>
              <a:endParaRPr lang="en-US" altLang="zh-CN" sz="1600" b="1" dirty="0">
                <a:solidFill>
                  <a:schemeClr val="tx1">
                    <a:lumMod val="75000"/>
                    <a:lumOff val="25000"/>
                  </a:schemeClr>
                </a:solidFill>
                <a:latin typeface="Arial" panose="020B0604020202020204" pitchFamily="34" charset="0"/>
              </a:endParaRPr>
            </a:p>
          </p:txBody>
        </p:sp>
        <p:sp>
          <p:nvSpPr>
            <p:cNvPr id="50" name="文本框 49"/>
            <p:cNvSpPr txBox="1"/>
            <p:nvPr/>
          </p:nvSpPr>
          <p:spPr>
            <a:xfrm>
              <a:off x="1626835" y="2687681"/>
              <a:ext cx="2492110" cy="107825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We identified our area of approach and started analysing technologies so as to develop our idea</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51" name="组合 50"/>
          <p:cNvGrpSpPr/>
          <p:nvPr/>
        </p:nvGrpSpPr>
        <p:grpSpPr>
          <a:xfrm>
            <a:off x="4699987" y="5207485"/>
            <a:ext cx="2801722" cy="1312159"/>
            <a:chOff x="1626835" y="2349127"/>
            <a:chExt cx="2492110" cy="1167156"/>
          </a:xfrm>
        </p:grpSpPr>
        <p:sp>
          <p:nvSpPr>
            <p:cNvPr id="52" name="文本框 51"/>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FIRST REVIEW</a:t>
              </a:r>
              <a:endParaRPr lang="en-US" altLang="zh-CN" sz="1600" b="1" dirty="0">
                <a:solidFill>
                  <a:schemeClr val="tx1">
                    <a:lumMod val="75000"/>
                    <a:lumOff val="25000"/>
                  </a:schemeClr>
                </a:solidFill>
                <a:latin typeface="Arial" panose="020B0604020202020204" pitchFamily="34" charset="0"/>
              </a:endParaRPr>
            </a:p>
          </p:txBody>
        </p:sp>
        <p:sp>
          <p:nvSpPr>
            <p:cNvPr id="53" name="文本框 52"/>
            <p:cNvSpPr txBox="1"/>
            <p:nvPr/>
          </p:nvSpPr>
          <p:spPr>
            <a:xfrm>
              <a:off x="1626835" y="2687681"/>
              <a:ext cx="2492110" cy="82860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We started implementing our project and presented with a partial demo of “AGROBOT”</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54" name="组合 53"/>
          <p:cNvGrpSpPr/>
          <p:nvPr/>
        </p:nvGrpSpPr>
        <p:grpSpPr>
          <a:xfrm>
            <a:off x="7727499" y="5207485"/>
            <a:ext cx="2801722" cy="1592830"/>
            <a:chOff x="1626835" y="2349127"/>
            <a:chExt cx="2492110" cy="1416810"/>
          </a:xfrm>
        </p:grpSpPr>
        <p:sp>
          <p:nvSpPr>
            <p:cNvPr id="55" name="文本框 54"/>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FINAL REVIEW</a:t>
              </a:r>
              <a:endParaRPr lang="en-US" altLang="zh-CN" sz="1600" b="1" dirty="0">
                <a:solidFill>
                  <a:schemeClr val="tx1">
                    <a:lumMod val="75000"/>
                    <a:lumOff val="25000"/>
                  </a:schemeClr>
                </a:solidFill>
                <a:latin typeface="Arial" panose="020B0604020202020204" pitchFamily="34" charset="0"/>
              </a:endParaRPr>
            </a:p>
          </p:txBody>
        </p:sp>
        <p:sp>
          <p:nvSpPr>
            <p:cNvPr id="56" name="文本框 55"/>
            <p:cNvSpPr txBox="1"/>
            <p:nvPr/>
          </p:nvSpPr>
          <p:spPr>
            <a:xfrm>
              <a:off x="1626835" y="2687681"/>
              <a:ext cx="2492110" cy="107825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The present stage where we are about to present a complete version of our proposition</a:t>
              </a:r>
              <a:endParaRPr lang="en-US" altLang="zh-CN" sz="1600" dirty="0">
                <a:solidFill>
                  <a:schemeClr val="tx1">
                    <a:lumMod val="50000"/>
                    <a:lumOff val="50000"/>
                  </a:schemeClr>
                </a:solidFill>
                <a:latin typeface="Arial" panose="020B0604020202020204" pitchFamily="34" charset="0"/>
                <a:ea typeface="+mj-ea"/>
              </a:endParaRPr>
            </a:p>
          </p:txBody>
        </p:sp>
      </p:grpSp>
      <p:sp>
        <p:nvSpPr>
          <p:cNvPr id="57" name="文本框 56"/>
          <p:cNvSpPr txBox="1"/>
          <p:nvPr/>
        </p:nvSpPr>
        <p:spPr>
          <a:xfrm>
            <a:off x="241858" y="506661"/>
            <a:ext cx="3637280"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PROGRESS</a:t>
            </a:r>
            <a:endParaRPr lang="zh-CN" altLang="en-US" sz="4800" b="1" dirty="0">
              <a:solidFill>
                <a:srgbClr val="2986C9"/>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fade">
                                      <p:cBhvr>
                                        <p:cTn id="11" dur="500"/>
                                        <p:tgtEl>
                                          <p:spTgt spid="5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fade">
                                      <p:cBhvr>
                                        <p:cTn id="15" dur="500"/>
                                        <p:tgtEl>
                                          <p:spTgt spid="54"/>
                                        </p:tgtEl>
                                      </p:cBhvr>
                                    </p:animEffect>
                                  </p:childTnLst>
                                </p:cTn>
                              </p:par>
                            </p:childTnLst>
                          </p:cTn>
                        </p:par>
                        <p:par>
                          <p:cTn id="16" fill="hold">
                            <p:stCondLst>
                              <p:cond delay="1500"/>
                            </p:stCondLst>
                            <p:childTnLst>
                              <p:par>
                                <p:cTn id="17" presetID="50" presetClass="entr" presetSubtype="0" decel="100000" fill="hold" grpId="0" nodeType="afterEffect">
                                  <p:stCondLst>
                                    <p:cond delay="0"/>
                                  </p:stCondLst>
                                  <p:childTnLst>
                                    <p:set>
                                      <p:cBhvr>
                                        <p:cTn id="18" dur="1" fill="hold">
                                          <p:stCondLst>
                                            <p:cond delay="0"/>
                                          </p:stCondLst>
                                        </p:cTn>
                                        <p:tgtEl>
                                          <p:spTgt spid="57"/>
                                        </p:tgtEl>
                                        <p:attrNameLst>
                                          <p:attrName>style.visibility</p:attrName>
                                        </p:attrNameLst>
                                      </p:cBhvr>
                                      <p:to>
                                        <p:strVal val="visible"/>
                                      </p:to>
                                    </p:set>
                                    <p:anim calcmode="lin" valueType="num">
                                      <p:cBhvr>
                                        <p:cTn id="19" dur="1000" fill="hold"/>
                                        <p:tgtEl>
                                          <p:spTgt spid="57"/>
                                        </p:tgtEl>
                                        <p:attrNameLst>
                                          <p:attrName>ppt_w</p:attrName>
                                        </p:attrNameLst>
                                      </p:cBhvr>
                                      <p:tavLst>
                                        <p:tav tm="0">
                                          <p:val>
                                            <p:strVal val="#ppt_w+.3"/>
                                          </p:val>
                                        </p:tav>
                                        <p:tav tm="100000">
                                          <p:val>
                                            <p:strVal val="#ppt_w"/>
                                          </p:val>
                                        </p:tav>
                                      </p:tavLst>
                                    </p:anim>
                                    <p:anim calcmode="lin" valueType="num">
                                      <p:cBhvr>
                                        <p:cTn id="20" dur="1000" fill="hold"/>
                                        <p:tgtEl>
                                          <p:spTgt spid="57"/>
                                        </p:tgtEl>
                                        <p:attrNameLst>
                                          <p:attrName>ppt_h</p:attrName>
                                        </p:attrNameLst>
                                      </p:cBhvr>
                                      <p:tavLst>
                                        <p:tav tm="0">
                                          <p:val>
                                            <p:strVal val="#ppt_h"/>
                                          </p:val>
                                        </p:tav>
                                        <p:tav tm="100000">
                                          <p:val>
                                            <p:strVal val="#ppt_h"/>
                                          </p:val>
                                        </p:tav>
                                      </p:tavLst>
                                    </p:anim>
                                    <p:animEffect transition="in" filter="fade">
                                      <p:cBhvr>
                                        <p:cTn id="21" dur="10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900775" y="-34983"/>
            <a:ext cx="13994296" cy="6876288"/>
            <a:chOff x="-900775" y="-34983"/>
            <a:chExt cx="13994296" cy="6876288"/>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a:off x="6096373" y="-34983"/>
              <a:ext cx="6997148" cy="6874695"/>
            </a:xfrm>
            <a:prstGeom prst="rect">
              <a:avLst/>
            </a:prstGeom>
          </p:spPr>
        </p:pic>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flipH="1">
              <a:off x="-900775" y="-33390"/>
              <a:ext cx="6997148" cy="6874695"/>
            </a:xfrm>
            <a:prstGeom prst="rect">
              <a:avLst/>
            </a:prstGeom>
          </p:spPr>
        </p:pic>
      </p:grpSp>
      <p:sp>
        <p:nvSpPr>
          <p:cNvPr id="6" name="文本框 5"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5168751" y="1113221"/>
            <a:ext cx="2841069" cy="2215991"/>
          </a:xfrm>
          <a:prstGeom prst="rect">
            <a:avLst/>
          </a:prstGeom>
          <a:noFill/>
        </p:spPr>
        <p:txBody>
          <a:bodyPr wrap="square" rtlCol="0">
            <a:spAutoFit/>
          </a:bodyPr>
          <a:lstStyle/>
          <a:p>
            <a:r>
              <a:rPr lang="en-US" altLang="zh-CN" sz="13800" b="1" dirty="0" smtClean="0">
                <a:solidFill>
                  <a:srgbClr val="2986C9"/>
                </a:solidFill>
                <a:latin typeface="Arial" panose="020B0604020202020204" pitchFamily="34" charset="0"/>
                <a:ea typeface="Arial" panose="020B0604020202020204" pitchFamily="34" charset="0"/>
                <a:cs typeface="Arial" panose="020B0604020202020204" pitchFamily="34" charset="0"/>
              </a:rPr>
              <a:t>02</a:t>
            </a:r>
            <a:endParaRPr lang="zh-CN" altLang="en-US" sz="13800" b="1" dirty="0">
              <a:solidFill>
                <a:srgbClr val="2986C9"/>
              </a:solidFill>
              <a:latin typeface="Arial" panose="020B0604020202020204" pitchFamily="34" charset="0"/>
              <a:ea typeface="Arial" panose="020B0604020202020204" pitchFamily="34" charset="0"/>
              <a:cs typeface="Arial" panose="020B0604020202020204" pitchFamily="34" charset="0"/>
            </a:endParaRPr>
          </a:p>
        </p:txBody>
      </p:sp>
      <p:sp>
        <p:nvSpPr>
          <p:cNvPr id="7" name="文本框 6"/>
          <p:cNvSpPr txBox="1"/>
          <p:nvPr/>
        </p:nvSpPr>
        <p:spPr>
          <a:xfrm>
            <a:off x="3794788" y="3891329"/>
            <a:ext cx="5021580" cy="922020"/>
          </a:xfrm>
          <a:prstGeom prst="rect">
            <a:avLst/>
          </a:prstGeom>
          <a:noFill/>
        </p:spPr>
        <p:txBody>
          <a:bodyPr wrap="none" rtlCol="0">
            <a:spAutoFit/>
          </a:bodyPr>
          <a:lstStyle/>
          <a:p>
            <a:r>
              <a:rPr lang="en-US" altLang="zh-CN" sz="5400" b="1" dirty="0">
                <a:solidFill>
                  <a:srgbClr val="2986C9"/>
                </a:solidFill>
                <a:latin typeface="Arial" panose="020B0604020202020204" pitchFamily="34" charset="0"/>
                <a:ea typeface="Arial" panose="020B0604020202020204" pitchFamily="34" charset="0"/>
              </a:rPr>
              <a:t>TECHNOLOGY</a:t>
            </a:r>
            <a:endParaRPr lang="en-US" altLang="zh-CN" sz="5400" b="1" dirty="0">
              <a:solidFill>
                <a:srgbClr val="2986C9"/>
              </a:solidFill>
              <a:latin typeface="Arial" panose="020B0604020202020204" pitchFamily="34" charset="0"/>
              <a:ea typeface="Arial" panose="020B0604020202020204" pitchFamily="34" charset="0"/>
            </a:endParaRPr>
          </a:p>
        </p:txBody>
      </p:sp>
      <p:cxnSp>
        <p:nvCxnSpPr>
          <p:cNvPr id="9" name="直接连接符 8"/>
          <p:cNvCxnSpPr/>
          <p:nvPr/>
        </p:nvCxnSpPr>
        <p:spPr>
          <a:xfrm rot="16200000">
            <a:off x="6096372" y="2987717"/>
            <a:ext cx="0" cy="719567"/>
          </a:xfrm>
          <a:prstGeom prst="line">
            <a:avLst/>
          </a:prstGeom>
          <a:ln w="28575">
            <a:solidFill>
              <a:srgbClr val="2986C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strVal val="#ppt_w+.3"/>
                                          </p:val>
                                        </p:tav>
                                        <p:tav tm="100000">
                                          <p:val>
                                            <p:strVal val="#ppt_w"/>
                                          </p:val>
                                        </p:tav>
                                      </p:tavLst>
                                    </p:anim>
                                    <p:anim calcmode="lin" valueType="num">
                                      <p:cBhvr>
                                        <p:cTn id="8" dur="1000" fill="hold"/>
                                        <p:tgtEl>
                                          <p:spTgt spid="7"/>
                                        </p:tgtEl>
                                        <p:attrNameLst>
                                          <p:attrName>ppt_h</p:attrName>
                                        </p:attrNameLst>
                                      </p:cBhvr>
                                      <p:tavLst>
                                        <p:tav tm="0">
                                          <p:val>
                                            <p:strVal val="#ppt_h"/>
                                          </p:val>
                                        </p:tav>
                                        <p:tav tm="100000">
                                          <p:val>
                                            <p:strVal val="#ppt_h"/>
                                          </p:val>
                                        </p:tav>
                                      </p:tavLst>
                                    </p:anim>
                                    <p:animEffect transition="in" filter="fade">
                                      <p:cBhvr>
                                        <p:cTn id="9"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6062234" y="6521094"/>
            <a:ext cx="4700" cy="5876"/>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2"/>
                  <a:pt x="2" y="1"/>
                  <a:pt x="1" y="0"/>
                </a:cubicBezTo>
                <a:cubicBezTo>
                  <a:pt x="0" y="1"/>
                  <a:pt x="0" y="2"/>
                  <a:pt x="1" y="2"/>
                </a:cubicBezTo>
                <a:close/>
              </a:path>
            </a:pathLst>
          </a:custGeom>
          <a:solidFill>
            <a:srgbClr val="F8952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9" name="Freeform 8"/>
          <p:cNvSpPr/>
          <p:nvPr/>
        </p:nvSpPr>
        <p:spPr bwMode="auto">
          <a:xfrm>
            <a:off x="6095137" y="2270733"/>
            <a:ext cx="5876" cy="2350"/>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0" y="0"/>
                  <a:pt x="0" y="0"/>
                  <a:pt x="1" y="1"/>
                </a:cubicBezTo>
                <a:cubicBezTo>
                  <a:pt x="2" y="0"/>
                  <a:pt x="2" y="0"/>
                  <a:pt x="1" y="0"/>
                </a:cubicBezTo>
                <a:close/>
              </a:path>
            </a:pathLst>
          </a:custGeom>
          <a:solidFill>
            <a:srgbClr val="F8952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10" name="Freeform 11"/>
          <p:cNvSpPr/>
          <p:nvPr/>
        </p:nvSpPr>
        <p:spPr bwMode="auto">
          <a:xfrm>
            <a:off x="7929478" y="3347131"/>
            <a:ext cx="4700" cy="5876"/>
          </a:xfrm>
          <a:custGeom>
            <a:avLst/>
            <a:gdLst>
              <a:gd name="T0" fmla="*/ 0 w 2"/>
              <a:gd name="T1" fmla="*/ 1 h 2"/>
              <a:gd name="T2" fmla="*/ 1 w 2"/>
              <a:gd name="T3" fmla="*/ 0 h 2"/>
              <a:gd name="T4" fmla="*/ 0 w 2"/>
              <a:gd name="T5" fmla="*/ 1 h 2"/>
            </a:gdLst>
            <a:ahLst/>
            <a:cxnLst>
              <a:cxn ang="0">
                <a:pos x="T0" y="T1"/>
              </a:cxn>
              <a:cxn ang="0">
                <a:pos x="T2" y="T3"/>
              </a:cxn>
              <a:cxn ang="0">
                <a:pos x="T4" y="T5"/>
              </a:cxn>
            </a:cxnLst>
            <a:rect l="0" t="0" r="r" b="b"/>
            <a:pathLst>
              <a:path w="2" h="2">
                <a:moveTo>
                  <a:pt x="0" y="1"/>
                </a:moveTo>
                <a:cubicBezTo>
                  <a:pt x="1" y="2"/>
                  <a:pt x="2" y="1"/>
                  <a:pt x="1" y="0"/>
                </a:cubicBezTo>
                <a:cubicBezTo>
                  <a:pt x="1" y="0"/>
                  <a:pt x="0" y="0"/>
                  <a:pt x="0" y="1"/>
                </a:cubicBezTo>
                <a:close/>
              </a:path>
            </a:pathLst>
          </a:custGeom>
          <a:solidFill>
            <a:srgbClr val="F8952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11" name="Freeform 12"/>
          <p:cNvSpPr/>
          <p:nvPr/>
        </p:nvSpPr>
        <p:spPr bwMode="auto">
          <a:xfrm>
            <a:off x="4227892" y="5444696"/>
            <a:ext cx="5876" cy="5876"/>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1" y="2"/>
                  <a:pt x="2" y="0"/>
                </a:cubicBezTo>
                <a:cubicBezTo>
                  <a:pt x="0" y="0"/>
                  <a:pt x="0" y="0"/>
                  <a:pt x="0" y="1"/>
                </a:cubicBezTo>
                <a:close/>
              </a:path>
            </a:pathLst>
          </a:custGeom>
          <a:solidFill>
            <a:srgbClr val="F8952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12" name="Freeform 15"/>
          <p:cNvSpPr/>
          <p:nvPr/>
        </p:nvSpPr>
        <p:spPr bwMode="auto">
          <a:xfrm>
            <a:off x="7911851" y="5475249"/>
            <a:ext cx="5876" cy="2350"/>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1"/>
                  <a:pt x="1" y="1"/>
                  <a:pt x="1" y="1"/>
                </a:cubicBezTo>
                <a:cubicBezTo>
                  <a:pt x="2" y="0"/>
                  <a:pt x="1" y="0"/>
                  <a:pt x="0" y="0"/>
                </a:cubicBezTo>
                <a:close/>
              </a:path>
            </a:pathLst>
          </a:custGeom>
          <a:solidFill>
            <a:srgbClr val="F8952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13" name="Freeform 16"/>
          <p:cNvSpPr/>
          <p:nvPr/>
        </p:nvSpPr>
        <p:spPr bwMode="auto">
          <a:xfrm>
            <a:off x="4245519" y="3316578"/>
            <a:ext cx="4700" cy="5876"/>
          </a:xfrm>
          <a:custGeom>
            <a:avLst/>
            <a:gdLst>
              <a:gd name="T0" fmla="*/ 0 w 2"/>
              <a:gd name="T1" fmla="*/ 1 h 2"/>
              <a:gd name="T2" fmla="*/ 2 w 2"/>
              <a:gd name="T3" fmla="*/ 2 h 2"/>
              <a:gd name="T4" fmla="*/ 0 w 2"/>
              <a:gd name="T5" fmla="*/ 1 h 2"/>
            </a:gdLst>
            <a:ahLst/>
            <a:cxnLst>
              <a:cxn ang="0">
                <a:pos x="T0" y="T1"/>
              </a:cxn>
              <a:cxn ang="0">
                <a:pos x="T2" y="T3"/>
              </a:cxn>
              <a:cxn ang="0">
                <a:pos x="T4" y="T5"/>
              </a:cxn>
            </a:cxnLst>
            <a:rect l="0" t="0" r="r" b="b"/>
            <a:pathLst>
              <a:path w="2" h="2">
                <a:moveTo>
                  <a:pt x="0" y="1"/>
                </a:moveTo>
                <a:cubicBezTo>
                  <a:pt x="0" y="2"/>
                  <a:pt x="0" y="2"/>
                  <a:pt x="2" y="2"/>
                </a:cubicBezTo>
                <a:cubicBezTo>
                  <a:pt x="1" y="1"/>
                  <a:pt x="1" y="0"/>
                  <a:pt x="0" y="1"/>
                </a:cubicBezTo>
                <a:close/>
              </a:path>
            </a:pathLst>
          </a:custGeom>
          <a:solidFill>
            <a:srgbClr val="F8952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grpSp>
        <p:nvGrpSpPr>
          <p:cNvPr id="14" name="组合 13"/>
          <p:cNvGrpSpPr/>
          <p:nvPr/>
        </p:nvGrpSpPr>
        <p:grpSpPr>
          <a:xfrm>
            <a:off x="4250220" y="3038078"/>
            <a:ext cx="1683928" cy="1432455"/>
            <a:chOff x="4250220" y="2752318"/>
            <a:chExt cx="1683928" cy="1432455"/>
          </a:xfrm>
          <a:solidFill>
            <a:srgbClr val="2A2A2B"/>
          </a:solidFill>
        </p:grpSpPr>
        <p:sp>
          <p:nvSpPr>
            <p:cNvPr id="20" name="Freeform 17"/>
            <p:cNvSpPr>
              <a:spLocks noEditPoints="1"/>
            </p:cNvSpPr>
            <p:nvPr/>
          </p:nvSpPr>
          <p:spPr bwMode="auto">
            <a:xfrm>
              <a:off x="4250220" y="2752318"/>
              <a:ext cx="1683928" cy="1432455"/>
            </a:xfrm>
            <a:custGeom>
              <a:avLst/>
              <a:gdLst>
                <a:gd name="T0" fmla="*/ 578 w 605"/>
                <a:gd name="T1" fmla="*/ 368 h 515"/>
                <a:gd name="T2" fmla="*/ 498 w 605"/>
                <a:gd name="T3" fmla="*/ 358 h 515"/>
                <a:gd name="T4" fmla="*/ 485 w 605"/>
                <a:gd name="T5" fmla="*/ 351 h 515"/>
                <a:gd name="T6" fmla="*/ 391 w 605"/>
                <a:gd name="T7" fmla="*/ 70 h 515"/>
                <a:gd name="T8" fmla="*/ 0 w 605"/>
                <a:gd name="T9" fmla="*/ 102 h 515"/>
                <a:gd name="T10" fmla="*/ 164 w 605"/>
                <a:gd name="T11" fmla="*/ 459 h 515"/>
                <a:gd name="T12" fmla="*/ 452 w 605"/>
                <a:gd name="T13" fmla="*/ 407 h 515"/>
                <a:gd name="T14" fmla="*/ 466 w 605"/>
                <a:gd name="T15" fmla="*/ 414 h 515"/>
                <a:gd name="T16" fmla="*/ 515 w 605"/>
                <a:gd name="T17" fmla="*/ 478 h 515"/>
                <a:gd name="T18" fmla="*/ 592 w 605"/>
                <a:gd name="T19" fmla="*/ 449 h 515"/>
                <a:gd name="T20" fmla="*/ 578 w 605"/>
                <a:gd name="T21" fmla="*/ 368 h 515"/>
                <a:gd name="T22" fmla="*/ 287 w 605"/>
                <a:gd name="T23" fmla="*/ 415 h 515"/>
                <a:gd name="T24" fmla="*/ 214 w 605"/>
                <a:gd name="T25" fmla="*/ 395 h 515"/>
                <a:gd name="T26" fmla="*/ 162 w 605"/>
                <a:gd name="T27" fmla="*/ 197 h 515"/>
                <a:gd name="T28" fmla="*/ 289 w 605"/>
                <a:gd name="T29" fmla="*/ 125 h 515"/>
                <a:gd name="T30" fmla="*/ 361 w 605"/>
                <a:gd name="T31" fmla="*/ 145 h 515"/>
                <a:gd name="T32" fmla="*/ 428 w 605"/>
                <a:gd name="T33" fmla="*/ 234 h 515"/>
                <a:gd name="T34" fmla="*/ 413 w 605"/>
                <a:gd name="T35" fmla="*/ 343 h 515"/>
                <a:gd name="T36" fmla="*/ 287 w 605"/>
                <a:gd name="T37" fmla="*/ 415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05" h="515">
                  <a:moveTo>
                    <a:pt x="578" y="368"/>
                  </a:moveTo>
                  <a:cubicBezTo>
                    <a:pt x="545" y="342"/>
                    <a:pt x="529" y="361"/>
                    <a:pt x="498" y="358"/>
                  </a:cubicBezTo>
                  <a:cubicBezTo>
                    <a:pt x="492" y="357"/>
                    <a:pt x="488" y="355"/>
                    <a:pt x="485" y="351"/>
                  </a:cubicBezTo>
                  <a:cubicBezTo>
                    <a:pt x="528" y="248"/>
                    <a:pt x="490" y="128"/>
                    <a:pt x="391" y="70"/>
                  </a:cubicBezTo>
                  <a:cubicBezTo>
                    <a:pt x="271" y="0"/>
                    <a:pt x="22" y="101"/>
                    <a:pt x="0" y="102"/>
                  </a:cubicBezTo>
                  <a:cubicBezTo>
                    <a:pt x="9" y="123"/>
                    <a:pt x="34" y="382"/>
                    <a:pt x="164" y="459"/>
                  </a:cubicBezTo>
                  <a:cubicBezTo>
                    <a:pt x="261" y="515"/>
                    <a:pt x="383" y="491"/>
                    <a:pt x="452" y="407"/>
                  </a:cubicBezTo>
                  <a:cubicBezTo>
                    <a:pt x="458" y="406"/>
                    <a:pt x="462" y="409"/>
                    <a:pt x="466" y="414"/>
                  </a:cubicBezTo>
                  <a:cubicBezTo>
                    <a:pt x="484" y="439"/>
                    <a:pt x="476" y="462"/>
                    <a:pt x="515" y="478"/>
                  </a:cubicBezTo>
                  <a:cubicBezTo>
                    <a:pt x="547" y="489"/>
                    <a:pt x="576" y="474"/>
                    <a:pt x="592" y="449"/>
                  </a:cubicBezTo>
                  <a:cubicBezTo>
                    <a:pt x="605" y="423"/>
                    <a:pt x="604" y="390"/>
                    <a:pt x="578" y="368"/>
                  </a:cubicBezTo>
                  <a:close/>
                  <a:moveTo>
                    <a:pt x="287" y="415"/>
                  </a:moveTo>
                  <a:cubicBezTo>
                    <a:pt x="261" y="415"/>
                    <a:pt x="236" y="408"/>
                    <a:pt x="214" y="395"/>
                  </a:cubicBezTo>
                  <a:cubicBezTo>
                    <a:pt x="145" y="355"/>
                    <a:pt x="122" y="266"/>
                    <a:pt x="162" y="197"/>
                  </a:cubicBezTo>
                  <a:cubicBezTo>
                    <a:pt x="188" y="152"/>
                    <a:pt x="237" y="125"/>
                    <a:pt x="289" y="125"/>
                  </a:cubicBezTo>
                  <a:cubicBezTo>
                    <a:pt x="314" y="125"/>
                    <a:pt x="339" y="132"/>
                    <a:pt x="361" y="145"/>
                  </a:cubicBezTo>
                  <a:cubicBezTo>
                    <a:pt x="394" y="165"/>
                    <a:pt x="418" y="196"/>
                    <a:pt x="428" y="234"/>
                  </a:cubicBezTo>
                  <a:cubicBezTo>
                    <a:pt x="438" y="271"/>
                    <a:pt x="432" y="310"/>
                    <a:pt x="413" y="343"/>
                  </a:cubicBezTo>
                  <a:cubicBezTo>
                    <a:pt x="387" y="388"/>
                    <a:pt x="338" y="416"/>
                    <a:pt x="287" y="41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grpSp>
          <p:nvGrpSpPr>
            <p:cNvPr id="21" name="Group 161"/>
            <p:cNvGrpSpPr/>
            <p:nvPr/>
          </p:nvGrpSpPr>
          <p:grpSpPr>
            <a:xfrm>
              <a:off x="4900270" y="3406238"/>
              <a:ext cx="310833" cy="213529"/>
              <a:chOff x="9902825" y="4503738"/>
              <a:chExt cx="365125" cy="250825"/>
            </a:xfrm>
            <a:grpFill/>
            <a:effectLst/>
          </p:grpSpPr>
          <p:sp>
            <p:nvSpPr>
              <p:cNvPr id="22" name="Freeform 119"/>
              <p:cNvSpPr/>
              <p:nvPr/>
            </p:nvSpPr>
            <p:spPr bwMode="auto">
              <a:xfrm>
                <a:off x="9948863" y="4549775"/>
                <a:ext cx="107949" cy="95250"/>
              </a:xfrm>
              <a:custGeom>
                <a:avLst/>
                <a:gdLst>
                  <a:gd name="T0" fmla="*/ 18 w 19"/>
                  <a:gd name="T1" fmla="*/ 17 h 17"/>
                  <a:gd name="T2" fmla="*/ 18 w 19"/>
                  <a:gd name="T3" fmla="*/ 14 h 17"/>
                  <a:gd name="T4" fmla="*/ 14 w 19"/>
                  <a:gd name="T5" fmla="*/ 12 h 17"/>
                  <a:gd name="T6" fmla="*/ 12 w 19"/>
                  <a:gd name="T7" fmla="*/ 11 h 17"/>
                  <a:gd name="T8" fmla="*/ 12 w 19"/>
                  <a:gd name="T9" fmla="*/ 9 h 17"/>
                  <a:gd name="T10" fmla="*/ 12 w 19"/>
                  <a:gd name="T11" fmla="*/ 7 h 17"/>
                  <a:gd name="T12" fmla="*/ 13 w 19"/>
                  <a:gd name="T13" fmla="*/ 6 h 17"/>
                  <a:gd name="T14" fmla="*/ 13 w 19"/>
                  <a:gd name="T15" fmla="*/ 5 h 17"/>
                  <a:gd name="T16" fmla="*/ 13 w 19"/>
                  <a:gd name="T17" fmla="*/ 3 h 17"/>
                  <a:gd name="T18" fmla="*/ 9 w 19"/>
                  <a:gd name="T19" fmla="*/ 0 h 17"/>
                  <a:gd name="T20" fmla="*/ 6 w 19"/>
                  <a:gd name="T21" fmla="*/ 3 h 17"/>
                  <a:gd name="T22" fmla="*/ 6 w 19"/>
                  <a:gd name="T23" fmla="*/ 5 h 17"/>
                  <a:gd name="T24" fmla="*/ 5 w 19"/>
                  <a:gd name="T25" fmla="*/ 6 h 17"/>
                  <a:gd name="T26" fmla="*/ 6 w 19"/>
                  <a:gd name="T27" fmla="*/ 7 h 17"/>
                  <a:gd name="T28" fmla="*/ 7 w 19"/>
                  <a:gd name="T29" fmla="*/ 9 h 17"/>
                  <a:gd name="T30" fmla="*/ 7 w 19"/>
                  <a:gd name="T31" fmla="*/ 11 h 17"/>
                  <a:gd name="T32" fmla="*/ 5 w 19"/>
                  <a:gd name="T33" fmla="*/ 12 h 17"/>
                  <a:gd name="T34" fmla="*/ 0 w 19"/>
                  <a:gd name="T35" fmla="*/ 14 h 17"/>
                  <a:gd name="T36" fmla="*/ 0 w 19"/>
                  <a:gd name="T37" fmla="*/ 17 h 17"/>
                  <a:gd name="T38" fmla="*/ 18 w 19"/>
                  <a:gd name="T3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7">
                    <a:moveTo>
                      <a:pt x="18" y="17"/>
                    </a:moveTo>
                    <a:cubicBezTo>
                      <a:pt x="18" y="17"/>
                      <a:pt x="19" y="15"/>
                      <a:pt x="18" y="14"/>
                    </a:cubicBezTo>
                    <a:cubicBezTo>
                      <a:pt x="18" y="14"/>
                      <a:pt x="16" y="13"/>
                      <a:pt x="14" y="12"/>
                    </a:cubicBezTo>
                    <a:cubicBezTo>
                      <a:pt x="12" y="11"/>
                      <a:pt x="12" y="11"/>
                      <a:pt x="12" y="11"/>
                    </a:cubicBezTo>
                    <a:cubicBezTo>
                      <a:pt x="12" y="9"/>
                      <a:pt x="12" y="9"/>
                      <a:pt x="12" y="9"/>
                    </a:cubicBezTo>
                    <a:cubicBezTo>
                      <a:pt x="12" y="9"/>
                      <a:pt x="12" y="9"/>
                      <a:pt x="12" y="7"/>
                    </a:cubicBezTo>
                    <a:cubicBezTo>
                      <a:pt x="13" y="7"/>
                      <a:pt x="13" y="7"/>
                      <a:pt x="13" y="6"/>
                    </a:cubicBezTo>
                    <a:cubicBezTo>
                      <a:pt x="13" y="6"/>
                      <a:pt x="13" y="5"/>
                      <a:pt x="13" y="5"/>
                    </a:cubicBezTo>
                    <a:cubicBezTo>
                      <a:pt x="13" y="4"/>
                      <a:pt x="13" y="3"/>
                      <a:pt x="13" y="3"/>
                    </a:cubicBezTo>
                    <a:cubicBezTo>
                      <a:pt x="13" y="1"/>
                      <a:pt x="11" y="0"/>
                      <a:pt x="9" y="0"/>
                    </a:cubicBezTo>
                    <a:cubicBezTo>
                      <a:pt x="7" y="0"/>
                      <a:pt x="6" y="1"/>
                      <a:pt x="6" y="3"/>
                    </a:cubicBezTo>
                    <a:cubicBezTo>
                      <a:pt x="6" y="3"/>
                      <a:pt x="6" y="4"/>
                      <a:pt x="6" y="5"/>
                    </a:cubicBezTo>
                    <a:cubicBezTo>
                      <a:pt x="5" y="5"/>
                      <a:pt x="5" y="6"/>
                      <a:pt x="5" y="6"/>
                    </a:cubicBezTo>
                    <a:cubicBezTo>
                      <a:pt x="5" y="7"/>
                      <a:pt x="6" y="7"/>
                      <a:pt x="6" y="7"/>
                    </a:cubicBezTo>
                    <a:cubicBezTo>
                      <a:pt x="6" y="9"/>
                      <a:pt x="7" y="9"/>
                      <a:pt x="7" y="9"/>
                    </a:cubicBezTo>
                    <a:cubicBezTo>
                      <a:pt x="7" y="11"/>
                      <a:pt x="7" y="11"/>
                      <a:pt x="7" y="11"/>
                    </a:cubicBezTo>
                    <a:cubicBezTo>
                      <a:pt x="7" y="11"/>
                      <a:pt x="6" y="11"/>
                      <a:pt x="5" y="12"/>
                    </a:cubicBezTo>
                    <a:cubicBezTo>
                      <a:pt x="3" y="13"/>
                      <a:pt x="1" y="14"/>
                      <a:pt x="0" y="14"/>
                    </a:cubicBezTo>
                    <a:cubicBezTo>
                      <a:pt x="0" y="15"/>
                      <a:pt x="0" y="17"/>
                      <a:pt x="0" y="17"/>
                    </a:cubicBezTo>
                    <a:lnTo>
                      <a:pt x="18" y="17"/>
                    </a:ln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23" name="Rectangle 120"/>
              <p:cNvSpPr>
                <a:spLocks noChangeArrowheads="1"/>
              </p:cNvSpPr>
              <p:nvPr/>
            </p:nvSpPr>
            <p:spPr bwMode="auto">
              <a:xfrm>
                <a:off x="10085388" y="4549775"/>
                <a:ext cx="90487" cy="22225"/>
              </a:xfrm>
              <a:prstGeom prst="rect">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24" name="Rectangle 121"/>
              <p:cNvSpPr>
                <a:spLocks noChangeArrowheads="1"/>
              </p:cNvSpPr>
              <p:nvPr/>
            </p:nvSpPr>
            <p:spPr bwMode="auto">
              <a:xfrm>
                <a:off x="10085388" y="4594226"/>
                <a:ext cx="136526" cy="23813"/>
              </a:xfrm>
              <a:prstGeom prst="rect">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25" name="Rectangle 122"/>
              <p:cNvSpPr>
                <a:spLocks noChangeArrowheads="1"/>
              </p:cNvSpPr>
              <p:nvPr/>
            </p:nvSpPr>
            <p:spPr bwMode="auto">
              <a:xfrm>
                <a:off x="10085388" y="4640263"/>
                <a:ext cx="114300" cy="22225"/>
              </a:xfrm>
              <a:prstGeom prst="rect">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26" name="Freeform 123"/>
              <p:cNvSpPr>
                <a:spLocks noEditPoints="1"/>
              </p:cNvSpPr>
              <p:nvPr/>
            </p:nvSpPr>
            <p:spPr bwMode="auto">
              <a:xfrm>
                <a:off x="9902825" y="4503738"/>
                <a:ext cx="365125" cy="250825"/>
              </a:xfrm>
              <a:custGeom>
                <a:avLst/>
                <a:gdLst>
                  <a:gd name="T0" fmla="*/ 0 w 64"/>
                  <a:gd name="T1" fmla="*/ 0 h 44"/>
                  <a:gd name="T2" fmla="*/ 0 w 64"/>
                  <a:gd name="T3" fmla="*/ 44 h 44"/>
                  <a:gd name="T4" fmla="*/ 64 w 64"/>
                  <a:gd name="T5" fmla="*/ 44 h 44"/>
                  <a:gd name="T6" fmla="*/ 64 w 64"/>
                  <a:gd name="T7" fmla="*/ 0 h 44"/>
                  <a:gd name="T8" fmla="*/ 0 w 64"/>
                  <a:gd name="T9" fmla="*/ 0 h 44"/>
                  <a:gd name="T10" fmla="*/ 60 w 64"/>
                  <a:gd name="T11" fmla="*/ 40 h 44"/>
                  <a:gd name="T12" fmla="*/ 52 w 64"/>
                  <a:gd name="T13" fmla="*/ 40 h 44"/>
                  <a:gd name="T14" fmla="*/ 52 w 64"/>
                  <a:gd name="T15" fmla="*/ 38 h 44"/>
                  <a:gd name="T16" fmla="*/ 46 w 64"/>
                  <a:gd name="T17" fmla="*/ 32 h 44"/>
                  <a:gd name="T18" fmla="*/ 40 w 64"/>
                  <a:gd name="T19" fmla="*/ 38 h 44"/>
                  <a:gd name="T20" fmla="*/ 40 w 64"/>
                  <a:gd name="T21" fmla="*/ 40 h 44"/>
                  <a:gd name="T22" fmla="*/ 24 w 64"/>
                  <a:gd name="T23" fmla="*/ 40 h 44"/>
                  <a:gd name="T24" fmla="*/ 24 w 64"/>
                  <a:gd name="T25" fmla="*/ 38 h 44"/>
                  <a:gd name="T26" fmla="*/ 18 w 64"/>
                  <a:gd name="T27" fmla="*/ 32 h 44"/>
                  <a:gd name="T28" fmla="*/ 12 w 64"/>
                  <a:gd name="T29" fmla="*/ 38 h 44"/>
                  <a:gd name="T30" fmla="*/ 12 w 64"/>
                  <a:gd name="T31" fmla="*/ 40 h 44"/>
                  <a:gd name="T32" fmla="*/ 4 w 64"/>
                  <a:gd name="T33" fmla="*/ 40 h 44"/>
                  <a:gd name="T34" fmla="*/ 4 w 64"/>
                  <a:gd name="T35" fmla="*/ 4 h 44"/>
                  <a:gd name="T36" fmla="*/ 60 w 64"/>
                  <a:gd name="T37" fmla="*/ 4 h 44"/>
                  <a:gd name="T38" fmla="*/ 60 w 64"/>
                  <a:gd name="T3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44">
                    <a:moveTo>
                      <a:pt x="0" y="0"/>
                    </a:moveTo>
                    <a:cubicBezTo>
                      <a:pt x="0" y="44"/>
                      <a:pt x="0" y="44"/>
                      <a:pt x="0" y="44"/>
                    </a:cubicBezTo>
                    <a:cubicBezTo>
                      <a:pt x="64" y="44"/>
                      <a:pt x="64" y="44"/>
                      <a:pt x="64" y="44"/>
                    </a:cubicBezTo>
                    <a:cubicBezTo>
                      <a:pt x="64" y="0"/>
                      <a:pt x="64" y="0"/>
                      <a:pt x="64" y="0"/>
                    </a:cubicBezTo>
                    <a:lnTo>
                      <a:pt x="0" y="0"/>
                    </a:lnTo>
                    <a:close/>
                    <a:moveTo>
                      <a:pt x="60" y="40"/>
                    </a:moveTo>
                    <a:cubicBezTo>
                      <a:pt x="52" y="40"/>
                      <a:pt x="52" y="40"/>
                      <a:pt x="52" y="40"/>
                    </a:cubicBezTo>
                    <a:cubicBezTo>
                      <a:pt x="52" y="39"/>
                      <a:pt x="52" y="39"/>
                      <a:pt x="52" y="38"/>
                    </a:cubicBezTo>
                    <a:cubicBezTo>
                      <a:pt x="52" y="35"/>
                      <a:pt x="49" y="32"/>
                      <a:pt x="46" y="32"/>
                    </a:cubicBezTo>
                    <a:cubicBezTo>
                      <a:pt x="43" y="32"/>
                      <a:pt x="40" y="35"/>
                      <a:pt x="40" y="38"/>
                    </a:cubicBezTo>
                    <a:cubicBezTo>
                      <a:pt x="40" y="39"/>
                      <a:pt x="40" y="39"/>
                      <a:pt x="40" y="40"/>
                    </a:cubicBezTo>
                    <a:cubicBezTo>
                      <a:pt x="24" y="40"/>
                      <a:pt x="24" y="40"/>
                      <a:pt x="24" y="40"/>
                    </a:cubicBezTo>
                    <a:cubicBezTo>
                      <a:pt x="24" y="39"/>
                      <a:pt x="24" y="39"/>
                      <a:pt x="24" y="38"/>
                    </a:cubicBezTo>
                    <a:cubicBezTo>
                      <a:pt x="24" y="35"/>
                      <a:pt x="21" y="32"/>
                      <a:pt x="18" y="32"/>
                    </a:cubicBezTo>
                    <a:cubicBezTo>
                      <a:pt x="15" y="32"/>
                      <a:pt x="12" y="35"/>
                      <a:pt x="12" y="38"/>
                    </a:cubicBezTo>
                    <a:cubicBezTo>
                      <a:pt x="12" y="39"/>
                      <a:pt x="12" y="39"/>
                      <a:pt x="12" y="40"/>
                    </a:cubicBezTo>
                    <a:cubicBezTo>
                      <a:pt x="4" y="40"/>
                      <a:pt x="4" y="40"/>
                      <a:pt x="4" y="40"/>
                    </a:cubicBezTo>
                    <a:cubicBezTo>
                      <a:pt x="4" y="4"/>
                      <a:pt x="4" y="4"/>
                      <a:pt x="4" y="4"/>
                    </a:cubicBezTo>
                    <a:cubicBezTo>
                      <a:pt x="60" y="4"/>
                      <a:pt x="60" y="4"/>
                      <a:pt x="60" y="4"/>
                    </a:cubicBezTo>
                    <a:lnTo>
                      <a:pt x="60" y="40"/>
                    </a:ln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grpSp>
      </p:grpSp>
      <p:grpSp>
        <p:nvGrpSpPr>
          <p:cNvPr id="27" name="组合 26"/>
          <p:cNvGrpSpPr/>
          <p:nvPr/>
        </p:nvGrpSpPr>
        <p:grpSpPr>
          <a:xfrm>
            <a:off x="4233768" y="4303667"/>
            <a:ext cx="1686278" cy="1450082"/>
            <a:chOff x="4233768" y="4017907"/>
            <a:chExt cx="1686278" cy="1450082"/>
          </a:xfrm>
          <a:solidFill>
            <a:srgbClr val="0B5E9B"/>
          </a:solidFill>
        </p:grpSpPr>
        <p:sp>
          <p:nvSpPr>
            <p:cNvPr id="28" name="Freeform 13"/>
            <p:cNvSpPr>
              <a:spLocks noEditPoints="1"/>
            </p:cNvSpPr>
            <p:nvPr/>
          </p:nvSpPr>
          <p:spPr bwMode="auto">
            <a:xfrm>
              <a:off x="4233768" y="4017907"/>
              <a:ext cx="1686278" cy="1450082"/>
            </a:xfrm>
            <a:custGeom>
              <a:avLst/>
              <a:gdLst>
                <a:gd name="T0" fmla="*/ 593 w 606"/>
                <a:gd name="T1" fmla="*/ 70 h 521"/>
                <a:gd name="T2" fmla="*/ 517 w 606"/>
                <a:gd name="T3" fmla="*/ 41 h 521"/>
                <a:gd name="T4" fmla="*/ 467 w 606"/>
                <a:gd name="T5" fmla="*/ 104 h 521"/>
                <a:gd name="T6" fmla="*/ 456 w 606"/>
                <a:gd name="T7" fmla="*/ 111 h 521"/>
                <a:gd name="T8" fmla="*/ 168 w 606"/>
                <a:gd name="T9" fmla="*/ 55 h 521"/>
                <a:gd name="T10" fmla="*/ 0 w 606"/>
                <a:gd name="T11" fmla="*/ 410 h 521"/>
                <a:gd name="T12" fmla="*/ 391 w 606"/>
                <a:gd name="T13" fmla="*/ 446 h 521"/>
                <a:gd name="T14" fmla="*/ 487 w 606"/>
                <a:gd name="T15" fmla="*/ 165 h 521"/>
                <a:gd name="T16" fmla="*/ 498 w 606"/>
                <a:gd name="T17" fmla="*/ 160 h 521"/>
                <a:gd name="T18" fmla="*/ 578 w 606"/>
                <a:gd name="T19" fmla="*/ 151 h 521"/>
                <a:gd name="T20" fmla="*/ 593 w 606"/>
                <a:gd name="T21" fmla="*/ 70 h 521"/>
                <a:gd name="T22" fmla="*/ 361 w 606"/>
                <a:gd name="T23" fmla="*/ 371 h 521"/>
                <a:gd name="T24" fmla="*/ 289 w 606"/>
                <a:gd name="T25" fmla="*/ 390 h 521"/>
                <a:gd name="T26" fmla="*/ 163 w 606"/>
                <a:gd name="T27" fmla="*/ 317 h 521"/>
                <a:gd name="T28" fmla="*/ 218 w 606"/>
                <a:gd name="T29" fmla="*/ 119 h 521"/>
                <a:gd name="T30" fmla="*/ 290 w 606"/>
                <a:gd name="T31" fmla="*/ 100 h 521"/>
                <a:gd name="T32" fmla="*/ 415 w 606"/>
                <a:gd name="T33" fmla="*/ 173 h 521"/>
                <a:gd name="T34" fmla="*/ 361 w 606"/>
                <a:gd name="T35" fmla="*/ 371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6" h="521">
                  <a:moveTo>
                    <a:pt x="593" y="70"/>
                  </a:moveTo>
                  <a:cubicBezTo>
                    <a:pt x="578" y="46"/>
                    <a:pt x="548" y="30"/>
                    <a:pt x="517" y="41"/>
                  </a:cubicBezTo>
                  <a:cubicBezTo>
                    <a:pt x="477" y="56"/>
                    <a:pt x="485" y="79"/>
                    <a:pt x="467" y="104"/>
                  </a:cubicBezTo>
                  <a:cubicBezTo>
                    <a:pt x="464" y="108"/>
                    <a:pt x="460" y="111"/>
                    <a:pt x="456" y="111"/>
                  </a:cubicBezTo>
                  <a:cubicBezTo>
                    <a:pt x="388" y="25"/>
                    <a:pt x="266" y="0"/>
                    <a:pt x="168" y="55"/>
                  </a:cubicBezTo>
                  <a:cubicBezTo>
                    <a:pt x="47" y="125"/>
                    <a:pt x="10" y="390"/>
                    <a:pt x="0" y="410"/>
                  </a:cubicBezTo>
                  <a:cubicBezTo>
                    <a:pt x="22" y="413"/>
                    <a:pt x="260" y="521"/>
                    <a:pt x="391" y="446"/>
                  </a:cubicBezTo>
                  <a:cubicBezTo>
                    <a:pt x="490" y="389"/>
                    <a:pt x="530" y="268"/>
                    <a:pt x="487" y="165"/>
                  </a:cubicBezTo>
                  <a:cubicBezTo>
                    <a:pt x="490" y="162"/>
                    <a:pt x="493" y="161"/>
                    <a:pt x="498" y="160"/>
                  </a:cubicBezTo>
                  <a:cubicBezTo>
                    <a:pt x="529" y="158"/>
                    <a:pt x="545" y="177"/>
                    <a:pt x="578" y="151"/>
                  </a:cubicBezTo>
                  <a:cubicBezTo>
                    <a:pt x="605" y="130"/>
                    <a:pt x="606" y="97"/>
                    <a:pt x="593" y="70"/>
                  </a:cubicBezTo>
                  <a:close/>
                  <a:moveTo>
                    <a:pt x="361" y="371"/>
                  </a:moveTo>
                  <a:cubicBezTo>
                    <a:pt x="339" y="384"/>
                    <a:pt x="314" y="390"/>
                    <a:pt x="289" y="390"/>
                  </a:cubicBezTo>
                  <a:cubicBezTo>
                    <a:pt x="237" y="390"/>
                    <a:pt x="189" y="362"/>
                    <a:pt x="163" y="317"/>
                  </a:cubicBezTo>
                  <a:cubicBezTo>
                    <a:pt x="124" y="247"/>
                    <a:pt x="148" y="159"/>
                    <a:pt x="218" y="119"/>
                  </a:cubicBezTo>
                  <a:cubicBezTo>
                    <a:pt x="240" y="107"/>
                    <a:pt x="265" y="100"/>
                    <a:pt x="290" y="100"/>
                  </a:cubicBezTo>
                  <a:cubicBezTo>
                    <a:pt x="342" y="100"/>
                    <a:pt x="390" y="128"/>
                    <a:pt x="415" y="173"/>
                  </a:cubicBezTo>
                  <a:cubicBezTo>
                    <a:pt x="455" y="243"/>
                    <a:pt x="431" y="332"/>
                    <a:pt x="361" y="37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29" name="Freeform 33"/>
            <p:cNvSpPr>
              <a:spLocks noEditPoints="1"/>
            </p:cNvSpPr>
            <p:nvPr/>
          </p:nvSpPr>
          <p:spPr bwMode="auto">
            <a:xfrm>
              <a:off x="4929998" y="4571113"/>
              <a:ext cx="238673" cy="238674"/>
            </a:xfrm>
            <a:custGeom>
              <a:avLst/>
              <a:gdLst>
                <a:gd name="T0" fmla="*/ 144 w 201"/>
                <a:gd name="T1" fmla="*/ 57 h 201"/>
                <a:gd name="T2" fmla="*/ 144 w 201"/>
                <a:gd name="T3" fmla="*/ 0 h 201"/>
                <a:gd name="T4" fmla="*/ 0 w 201"/>
                <a:gd name="T5" fmla="*/ 0 h 201"/>
                <a:gd name="T6" fmla="*/ 0 w 201"/>
                <a:gd name="T7" fmla="*/ 143 h 201"/>
                <a:gd name="T8" fmla="*/ 58 w 201"/>
                <a:gd name="T9" fmla="*/ 143 h 201"/>
                <a:gd name="T10" fmla="*/ 58 w 201"/>
                <a:gd name="T11" fmla="*/ 201 h 201"/>
                <a:gd name="T12" fmla="*/ 201 w 201"/>
                <a:gd name="T13" fmla="*/ 201 h 201"/>
                <a:gd name="T14" fmla="*/ 201 w 201"/>
                <a:gd name="T15" fmla="*/ 57 h 201"/>
                <a:gd name="T16" fmla="*/ 144 w 201"/>
                <a:gd name="T17" fmla="*/ 57 h 201"/>
                <a:gd name="T18" fmla="*/ 187 w 201"/>
                <a:gd name="T19" fmla="*/ 187 h 201"/>
                <a:gd name="T20" fmla="*/ 72 w 201"/>
                <a:gd name="T21" fmla="*/ 187 h 201"/>
                <a:gd name="T22" fmla="*/ 72 w 201"/>
                <a:gd name="T23" fmla="*/ 72 h 201"/>
                <a:gd name="T24" fmla="*/ 187 w 201"/>
                <a:gd name="T25" fmla="*/ 72 h 201"/>
                <a:gd name="T26" fmla="*/ 187 w 201"/>
                <a:gd name="T27" fmla="*/ 18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201">
                  <a:moveTo>
                    <a:pt x="144" y="57"/>
                  </a:moveTo>
                  <a:lnTo>
                    <a:pt x="144" y="0"/>
                  </a:lnTo>
                  <a:lnTo>
                    <a:pt x="0" y="0"/>
                  </a:lnTo>
                  <a:lnTo>
                    <a:pt x="0" y="143"/>
                  </a:lnTo>
                  <a:lnTo>
                    <a:pt x="58" y="143"/>
                  </a:lnTo>
                  <a:lnTo>
                    <a:pt x="58" y="201"/>
                  </a:lnTo>
                  <a:lnTo>
                    <a:pt x="201" y="201"/>
                  </a:lnTo>
                  <a:lnTo>
                    <a:pt x="201" y="57"/>
                  </a:lnTo>
                  <a:lnTo>
                    <a:pt x="144" y="57"/>
                  </a:lnTo>
                  <a:close/>
                  <a:moveTo>
                    <a:pt x="187" y="187"/>
                  </a:moveTo>
                  <a:lnTo>
                    <a:pt x="72" y="187"/>
                  </a:lnTo>
                  <a:lnTo>
                    <a:pt x="72" y="72"/>
                  </a:lnTo>
                  <a:lnTo>
                    <a:pt x="187" y="72"/>
                  </a:lnTo>
                  <a:lnTo>
                    <a:pt x="187" y="187"/>
                  </a:lnTo>
                  <a:close/>
                </a:path>
              </a:pathLst>
            </a:custGeom>
            <a:grpFill/>
            <a:ln>
              <a:noFill/>
            </a:ln>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grpSp>
      <p:grpSp>
        <p:nvGrpSpPr>
          <p:cNvPr id="30" name="组合 29"/>
          <p:cNvGrpSpPr/>
          <p:nvPr/>
        </p:nvGrpSpPr>
        <p:grpSpPr>
          <a:xfrm>
            <a:off x="5464103" y="2273083"/>
            <a:ext cx="1257364" cy="1916599"/>
            <a:chOff x="5464103" y="1987323"/>
            <a:chExt cx="1257364" cy="1916599"/>
          </a:xfrm>
          <a:solidFill>
            <a:srgbClr val="0B5E9B"/>
          </a:solidFill>
        </p:grpSpPr>
        <p:sp>
          <p:nvSpPr>
            <p:cNvPr id="31" name="Freeform 9"/>
            <p:cNvSpPr>
              <a:spLocks noEditPoints="1"/>
            </p:cNvSpPr>
            <p:nvPr/>
          </p:nvSpPr>
          <p:spPr bwMode="auto">
            <a:xfrm>
              <a:off x="5464103" y="1987323"/>
              <a:ext cx="1257364" cy="1916599"/>
            </a:xfrm>
            <a:custGeom>
              <a:avLst/>
              <a:gdLst>
                <a:gd name="T0" fmla="*/ 191 w 452"/>
                <a:gd name="T1" fmla="*/ 545 h 689"/>
                <a:gd name="T2" fmla="*/ 194 w 452"/>
                <a:gd name="T3" fmla="*/ 562 h 689"/>
                <a:gd name="T4" fmla="*/ 163 w 452"/>
                <a:gd name="T5" fmla="*/ 637 h 689"/>
                <a:gd name="T6" fmla="*/ 226 w 452"/>
                <a:gd name="T7" fmla="*/ 689 h 689"/>
                <a:gd name="T8" fmla="*/ 289 w 452"/>
                <a:gd name="T9" fmla="*/ 637 h 689"/>
                <a:gd name="T10" fmla="*/ 258 w 452"/>
                <a:gd name="T11" fmla="*/ 562 h 689"/>
                <a:gd name="T12" fmla="*/ 261 w 452"/>
                <a:gd name="T13" fmla="*/ 545 h 689"/>
                <a:gd name="T14" fmla="*/ 451 w 452"/>
                <a:gd name="T15" fmla="*/ 324 h 689"/>
                <a:gd name="T16" fmla="*/ 228 w 452"/>
                <a:gd name="T17" fmla="*/ 0 h 689"/>
                <a:gd name="T18" fmla="*/ 1 w 452"/>
                <a:gd name="T19" fmla="*/ 321 h 689"/>
                <a:gd name="T20" fmla="*/ 191 w 452"/>
                <a:gd name="T21" fmla="*/ 545 h 689"/>
                <a:gd name="T22" fmla="*/ 227 w 452"/>
                <a:gd name="T23" fmla="*/ 189 h 689"/>
                <a:gd name="T24" fmla="*/ 371 w 452"/>
                <a:gd name="T25" fmla="*/ 335 h 689"/>
                <a:gd name="T26" fmla="*/ 225 w 452"/>
                <a:gd name="T27" fmla="*/ 479 h 689"/>
                <a:gd name="T28" fmla="*/ 81 w 452"/>
                <a:gd name="T29" fmla="*/ 333 h 689"/>
                <a:gd name="T30" fmla="*/ 227 w 452"/>
                <a:gd name="T31" fmla="*/ 189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689">
                  <a:moveTo>
                    <a:pt x="191" y="545"/>
                  </a:moveTo>
                  <a:cubicBezTo>
                    <a:pt x="196" y="550"/>
                    <a:pt x="197" y="556"/>
                    <a:pt x="194" y="562"/>
                  </a:cubicBezTo>
                  <a:cubicBezTo>
                    <a:pt x="181" y="591"/>
                    <a:pt x="157" y="595"/>
                    <a:pt x="163" y="637"/>
                  </a:cubicBezTo>
                  <a:cubicBezTo>
                    <a:pt x="169" y="670"/>
                    <a:pt x="197" y="687"/>
                    <a:pt x="226" y="689"/>
                  </a:cubicBezTo>
                  <a:cubicBezTo>
                    <a:pt x="255" y="687"/>
                    <a:pt x="283" y="670"/>
                    <a:pt x="289" y="637"/>
                  </a:cubicBezTo>
                  <a:cubicBezTo>
                    <a:pt x="295" y="595"/>
                    <a:pt x="271" y="591"/>
                    <a:pt x="258" y="562"/>
                  </a:cubicBezTo>
                  <a:cubicBezTo>
                    <a:pt x="255" y="556"/>
                    <a:pt x="256" y="550"/>
                    <a:pt x="261" y="545"/>
                  </a:cubicBezTo>
                  <a:cubicBezTo>
                    <a:pt x="368" y="528"/>
                    <a:pt x="450" y="436"/>
                    <a:pt x="451" y="324"/>
                  </a:cubicBezTo>
                  <a:cubicBezTo>
                    <a:pt x="452" y="184"/>
                    <a:pt x="240" y="19"/>
                    <a:pt x="228" y="0"/>
                  </a:cubicBezTo>
                  <a:cubicBezTo>
                    <a:pt x="214" y="19"/>
                    <a:pt x="2" y="170"/>
                    <a:pt x="1" y="321"/>
                  </a:cubicBezTo>
                  <a:cubicBezTo>
                    <a:pt x="0" y="434"/>
                    <a:pt x="83" y="528"/>
                    <a:pt x="191" y="545"/>
                  </a:cubicBezTo>
                  <a:close/>
                  <a:moveTo>
                    <a:pt x="227" y="189"/>
                  </a:moveTo>
                  <a:cubicBezTo>
                    <a:pt x="307" y="189"/>
                    <a:pt x="371" y="255"/>
                    <a:pt x="371" y="335"/>
                  </a:cubicBezTo>
                  <a:cubicBezTo>
                    <a:pt x="370" y="415"/>
                    <a:pt x="305" y="479"/>
                    <a:pt x="225" y="479"/>
                  </a:cubicBezTo>
                  <a:cubicBezTo>
                    <a:pt x="145" y="479"/>
                    <a:pt x="80" y="413"/>
                    <a:pt x="81" y="333"/>
                  </a:cubicBezTo>
                  <a:cubicBezTo>
                    <a:pt x="81" y="253"/>
                    <a:pt x="147" y="189"/>
                    <a:pt x="227" y="18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32" name="Freeform 93"/>
            <p:cNvSpPr>
              <a:spLocks noEditPoints="1"/>
            </p:cNvSpPr>
            <p:nvPr/>
          </p:nvSpPr>
          <p:spPr bwMode="auto">
            <a:xfrm>
              <a:off x="5977328" y="2811077"/>
              <a:ext cx="228841" cy="228841"/>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47 w 64"/>
                <a:gd name="T11" fmla="*/ 53 h 64"/>
                <a:gd name="T12" fmla="*/ 32 w 64"/>
                <a:gd name="T13" fmla="*/ 42 h 64"/>
                <a:gd name="T14" fmla="*/ 17 w 64"/>
                <a:gd name="T15" fmla="*/ 53 h 64"/>
                <a:gd name="T16" fmla="*/ 23 w 64"/>
                <a:gd name="T17" fmla="*/ 35 h 64"/>
                <a:gd name="T18" fmla="*/ 8 w 64"/>
                <a:gd name="T19" fmla="*/ 24 h 64"/>
                <a:gd name="T20" fmla="*/ 26 w 64"/>
                <a:gd name="T21" fmla="*/ 24 h 64"/>
                <a:gd name="T22" fmla="*/ 32 w 64"/>
                <a:gd name="T23" fmla="*/ 7 h 64"/>
                <a:gd name="T24" fmla="*/ 38 w 64"/>
                <a:gd name="T25" fmla="*/ 24 h 64"/>
                <a:gd name="T26" fmla="*/ 56 w 64"/>
                <a:gd name="T27" fmla="*/ 24 h 64"/>
                <a:gd name="T28" fmla="*/ 41 w 64"/>
                <a:gd name="T29" fmla="*/ 35 h 64"/>
                <a:gd name="T30" fmla="*/ 47 w 64"/>
                <a:gd name="T31"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47" y="53"/>
                  </a:moveTo>
                  <a:cubicBezTo>
                    <a:pt x="32" y="42"/>
                    <a:pt x="32" y="42"/>
                    <a:pt x="32" y="42"/>
                  </a:cubicBezTo>
                  <a:cubicBezTo>
                    <a:pt x="17" y="53"/>
                    <a:pt x="17" y="53"/>
                    <a:pt x="17" y="53"/>
                  </a:cubicBezTo>
                  <a:cubicBezTo>
                    <a:pt x="23" y="35"/>
                    <a:pt x="23" y="35"/>
                    <a:pt x="23" y="35"/>
                  </a:cubicBezTo>
                  <a:cubicBezTo>
                    <a:pt x="8" y="24"/>
                    <a:pt x="8" y="24"/>
                    <a:pt x="8" y="24"/>
                  </a:cubicBezTo>
                  <a:cubicBezTo>
                    <a:pt x="26" y="24"/>
                    <a:pt x="26" y="24"/>
                    <a:pt x="26" y="24"/>
                  </a:cubicBezTo>
                  <a:cubicBezTo>
                    <a:pt x="32" y="7"/>
                    <a:pt x="32" y="7"/>
                    <a:pt x="32" y="7"/>
                  </a:cubicBezTo>
                  <a:cubicBezTo>
                    <a:pt x="38" y="24"/>
                    <a:pt x="38" y="24"/>
                    <a:pt x="38" y="24"/>
                  </a:cubicBezTo>
                  <a:cubicBezTo>
                    <a:pt x="56" y="24"/>
                    <a:pt x="56" y="24"/>
                    <a:pt x="56" y="24"/>
                  </a:cubicBezTo>
                  <a:cubicBezTo>
                    <a:pt x="41" y="35"/>
                    <a:pt x="41" y="35"/>
                    <a:pt x="41" y="35"/>
                  </a:cubicBezTo>
                  <a:lnTo>
                    <a:pt x="47" y="53"/>
                  </a:lnTo>
                  <a:close/>
                </a:path>
              </a:pathLst>
            </a:custGeom>
            <a:grpFill/>
            <a:ln>
              <a:noFill/>
            </a:ln>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grpSp>
      <p:grpSp>
        <p:nvGrpSpPr>
          <p:cNvPr id="33" name="组合 32"/>
          <p:cNvGrpSpPr/>
          <p:nvPr/>
        </p:nvGrpSpPr>
        <p:grpSpPr>
          <a:xfrm>
            <a:off x="5441778" y="4612721"/>
            <a:ext cx="1255014" cy="1908373"/>
            <a:chOff x="5441778" y="4326961"/>
            <a:chExt cx="1255014" cy="1908373"/>
          </a:xfrm>
          <a:solidFill>
            <a:srgbClr val="2A2A2B"/>
          </a:solidFill>
        </p:grpSpPr>
        <p:sp>
          <p:nvSpPr>
            <p:cNvPr id="34" name="Freeform 7"/>
            <p:cNvSpPr>
              <a:spLocks noEditPoints="1"/>
            </p:cNvSpPr>
            <p:nvPr/>
          </p:nvSpPr>
          <p:spPr bwMode="auto">
            <a:xfrm>
              <a:off x="5441778" y="4326961"/>
              <a:ext cx="1255014" cy="1908373"/>
            </a:xfrm>
            <a:custGeom>
              <a:avLst/>
              <a:gdLst>
                <a:gd name="T0" fmla="*/ 267 w 451"/>
                <a:gd name="T1" fmla="*/ 143 h 686"/>
                <a:gd name="T2" fmla="*/ 266 w 451"/>
                <a:gd name="T3" fmla="*/ 127 h 686"/>
                <a:gd name="T4" fmla="*/ 297 w 451"/>
                <a:gd name="T5" fmla="*/ 53 h 686"/>
                <a:gd name="T6" fmla="*/ 234 w 451"/>
                <a:gd name="T7" fmla="*/ 0 h 686"/>
                <a:gd name="T8" fmla="*/ 171 w 451"/>
                <a:gd name="T9" fmla="*/ 53 h 686"/>
                <a:gd name="T10" fmla="*/ 202 w 451"/>
                <a:gd name="T11" fmla="*/ 127 h 686"/>
                <a:gd name="T12" fmla="*/ 202 w 451"/>
                <a:gd name="T13" fmla="*/ 140 h 686"/>
                <a:gd name="T14" fmla="*/ 1 w 451"/>
                <a:gd name="T15" fmla="*/ 363 h 686"/>
                <a:gd name="T16" fmla="*/ 224 w 451"/>
                <a:gd name="T17" fmla="*/ 686 h 686"/>
                <a:gd name="T18" fmla="*/ 450 w 451"/>
                <a:gd name="T19" fmla="*/ 365 h 686"/>
                <a:gd name="T20" fmla="*/ 267 w 451"/>
                <a:gd name="T21" fmla="*/ 143 h 686"/>
                <a:gd name="T22" fmla="*/ 225 w 451"/>
                <a:gd name="T23" fmla="*/ 498 h 686"/>
                <a:gd name="T24" fmla="*/ 81 w 451"/>
                <a:gd name="T25" fmla="*/ 352 h 686"/>
                <a:gd name="T26" fmla="*/ 226 w 451"/>
                <a:gd name="T27" fmla="*/ 208 h 686"/>
                <a:gd name="T28" fmla="*/ 371 w 451"/>
                <a:gd name="T29" fmla="*/ 354 h 686"/>
                <a:gd name="T30" fmla="*/ 225 w 451"/>
                <a:gd name="T31" fmla="*/ 498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1" h="686">
                  <a:moveTo>
                    <a:pt x="267" y="143"/>
                  </a:moveTo>
                  <a:cubicBezTo>
                    <a:pt x="264" y="139"/>
                    <a:pt x="263" y="133"/>
                    <a:pt x="266" y="127"/>
                  </a:cubicBezTo>
                  <a:cubicBezTo>
                    <a:pt x="279" y="99"/>
                    <a:pt x="303" y="94"/>
                    <a:pt x="297" y="53"/>
                  </a:cubicBezTo>
                  <a:cubicBezTo>
                    <a:pt x="291" y="19"/>
                    <a:pt x="263" y="2"/>
                    <a:pt x="234" y="0"/>
                  </a:cubicBezTo>
                  <a:cubicBezTo>
                    <a:pt x="205" y="2"/>
                    <a:pt x="177" y="19"/>
                    <a:pt x="171" y="53"/>
                  </a:cubicBezTo>
                  <a:cubicBezTo>
                    <a:pt x="165" y="94"/>
                    <a:pt x="189" y="99"/>
                    <a:pt x="202" y="127"/>
                  </a:cubicBezTo>
                  <a:cubicBezTo>
                    <a:pt x="204" y="132"/>
                    <a:pt x="204" y="136"/>
                    <a:pt x="202" y="140"/>
                  </a:cubicBezTo>
                  <a:cubicBezTo>
                    <a:pt x="90" y="152"/>
                    <a:pt x="1" y="247"/>
                    <a:pt x="1" y="363"/>
                  </a:cubicBezTo>
                  <a:cubicBezTo>
                    <a:pt x="0" y="503"/>
                    <a:pt x="211" y="667"/>
                    <a:pt x="224" y="686"/>
                  </a:cubicBezTo>
                  <a:cubicBezTo>
                    <a:pt x="238" y="668"/>
                    <a:pt x="450" y="516"/>
                    <a:pt x="450" y="365"/>
                  </a:cubicBezTo>
                  <a:cubicBezTo>
                    <a:pt x="451" y="255"/>
                    <a:pt x="372" y="163"/>
                    <a:pt x="267" y="143"/>
                  </a:cubicBezTo>
                  <a:close/>
                  <a:moveTo>
                    <a:pt x="225" y="498"/>
                  </a:moveTo>
                  <a:cubicBezTo>
                    <a:pt x="145" y="497"/>
                    <a:pt x="80" y="432"/>
                    <a:pt x="81" y="352"/>
                  </a:cubicBezTo>
                  <a:cubicBezTo>
                    <a:pt x="81" y="272"/>
                    <a:pt x="146" y="207"/>
                    <a:pt x="226" y="208"/>
                  </a:cubicBezTo>
                  <a:cubicBezTo>
                    <a:pt x="306" y="208"/>
                    <a:pt x="371" y="274"/>
                    <a:pt x="371" y="354"/>
                  </a:cubicBezTo>
                  <a:cubicBezTo>
                    <a:pt x="370" y="433"/>
                    <a:pt x="305" y="498"/>
                    <a:pt x="225" y="49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35" name="Freeform 102"/>
            <p:cNvSpPr>
              <a:spLocks noEditPoints="1"/>
            </p:cNvSpPr>
            <p:nvPr/>
          </p:nvSpPr>
          <p:spPr bwMode="auto">
            <a:xfrm>
              <a:off x="5946493" y="5172109"/>
              <a:ext cx="248992" cy="248992"/>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grpFill/>
            <a:ln>
              <a:noFill/>
            </a:ln>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grpSp>
      <p:grpSp>
        <p:nvGrpSpPr>
          <p:cNvPr id="36" name="组合 35"/>
          <p:cNvGrpSpPr/>
          <p:nvPr/>
        </p:nvGrpSpPr>
        <p:grpSpPr>
          <a:xfrm>
            <a:off x="6247900" y="4321295"/>
            <a:ext cx="1663951" cy="1438331"/>
            <a:chOff x="6247900" y="4035535"/>
            <a:chExt cx="1663951" cy="1438331"/>
          </a:xfrm>
          <a:solidFill>
            <a:srgbClr val="0B5E9B"/>
          </a:solidFill>
        </p:grpSpPr>
        <p:sp>
          <p:nvSpPr>
            <p:cNvPr id="37" name="Freeform 14"/>
            <p:cNvSpPr>
              <a:spLocks noEditPoints="1"/>
            </p:cNvSpPr>
            <p:nvPr/>
          </p:nvSpPr>
          <p:spPr bwMode="auto">
            <a:xfrm>
              <a:off x="6247900" y="4035535"/>
              <a:ext cx="1663951" cy="1438331"/>
            </a:xfrm>
            <a:custGeom>
              <a:avLst/>
              <a:gdLst>
                <a:gd name="T0" fmla="*/ 433 w 598"/>
                <a:gd name="T1" fmla="*/ 58 h 517"/>
                <a:gd name="T2" fmla="*/ 140 w 598"/>
                <a:gd name="T3" fmla="*/ 117 h 517"/>
                <a:gd name="T4" fmla="*/ 139 w 598"/>
                <a:gd name="T5" fmla="*/ 116 h 517"/>
                <a:gd name="T6" fmla="*/ 90 w 598"/>
                <a:gd name="T7" fmla="*/ 52 h 517"/>
                <a:gd name="T8" fmla="*/ 13 w 598"/>
                <a:gd name="T9" fmla="*/ 80 h 517"/>
                <a:gd name="T10" fmla="*/ 27 w 598"/>
                <a:gd name="T11" fmla="*/ 161 h 517"/>
                <a:gd name="T12" fmla="*/ 107 w 598"/>
                <a:gd name="T13" fmla="*/ 172 h 517"/>
                <a:gd name="T14" fmla="*/ 110 w 598"/>
                <a:gd name="T15" fmla="*/ 172 h 517"/>
                <a:gd name="T16" fmla="*/ 206 w 598"/>
                <a:gd name="T17" fmla="*/ 446 h 517"/>
                <a:gd name="T18" fmla="*/ 598 w 598"/>
                <a:gd name="T19" fmla="*/ 415 h 517"/>
                <a:gd name="T20" fmla="*/ 433 w 598"/>
                <a:gd name="T21" fmla="*/ 58 h 517"/>
                <a:gd name="T22" fmla="*/ 435 w 598"/>
                <a:gd name="T23" fmla="*/ 320 h 517"/>
                <a:gd name="T24" fmla="*/ 309 w 598"/>
                <a:gd name="T25" fmla="*/ 391 h 517"/>
                <a:gd name="T26" fmla="*/ 237 w 598"/>
                <a:gd name="T27" fmla="*/ 372 h 517"/>
                <a:gd name="T28" fmla="*/ 185 w 598"/>
                <a:gd name="T29" fmla="*/ 173 h 517"/>
                <a:gd name="T30" fmla="*/ 311 w 598"/>
                <a:gd name="T31" fmla="*/ 101 h 517"/>
                <a:gd name="T32" fmla="*/ 383 w 598"/>
                <a:gd name="T33" fmla="*/ 121 h 517"/>
                <a:gd name="T34" fmla="*/ 435 w 598"/>
                <a:gd name="T35" fmla="*/ 3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8" h="517">
                  <a:moveTo>
                    <a:pt x="433" y="58"/>
                  </a:moveTo>
                  <a:cubicBezTo>
                    <a:pt x="334" y="0"/>
                    <a:pt x="208" y="27"/>
                    <a:pt x="140" y="117"/>
                  </a:cubicBezTo>
                  <a:cubicBezTo>
                    <a:pt x="140" y="117"/>
                    <a:pt x="140" y="116"/>
                    <a:pt x="139" y="116"/>
                  </a:cubicBezTo>
                  <a:cubicBezTo>
                    <a:pt x="121" y="91"/>
                    <a:pt x="130" y="67"/>
                    <a:pt x="90" y="52"/>
                  </a:cubicBezTo>
                  <a:cubicBezTo>
                    <a:pt x="59" y="40"/>
                    <a:pt x="29" y="56"/>
                    <a:pt x="13" y="80"/>
                  </a:cubicBezTo>
                  <a:cubicBezTo>
                    <a:pt x="0" y="106"/>
                    <a:pt x="1" y="139"/>
                    <a:pt x="27" y="161"/>
                  </a:cubicBezTo>
                  <a:cubicBezTo>
                    <a:pt x="60" y="187"/>
                    <a:pt x="76" y="168"/>
                    <a:pt x="107" y="172"/>
                  </a:cubicBezTo>
                  <a:cubicBezTo>
                    <a:pt x="108" y="172"/>
                    <a:pt x="109" y="172"/>
                    <a:pt x="110" y="172"/>
                  </a:cubicBezTo>
                  <a:cubicBezTo>
                    <a:pt x="71" y="273"/>
                    <a:pt x="110" y="390"/>
                    <a:pt x="206" y="446"/>
                  </a:cubicBezTo>
                  <a:cubicBezTo>
                    <a:pt x="327" y="517"/>
                    <a:pt x="575" y="416"/>
                    <a:pt x="598" y="415"/>
                  </a:cubicBezTo>
                  <a:cubicBezTo>
                    <a:pt x="589" y="394"/>
                    <a:pt x="564" y="134"/>
                    <a:pt x="433" y="58"/>
                  </a:cubicBezTo>
                  <a:close/>
                  <a:moveTo>
                    <a:pt x="435" y="320"/>
                  </a:moveTo>
                  <a:cubicBezTo>
                    <a:pt x="409" y="364"/>
                    <a:pt x="361" y="392"/>
                    <a:pt x="309" y="391"/>
                  </a:cubicBezTo>
                  <a:cubicBezTo>
                    <a:pt x="284" y="391"/>
                    <a:pt x="259" y="384"/>
                    <a:pt x="237" y="372"/>
                  </a:cubicBezTo>
                  <a:cubicBezTo>
                    <a:pt x="168" y="331"/>
                    <a:pt x="144" y="242"/>
                    <a:pt x="185" y="173"/>
                  </a:cubicBezTo>
                  <a:cubicBezTo>
                    <a:pt x="211" y="129"/>
                    <a:pt x="259" y="101"/>
                    <a:pt x="311" y="101"/>
                  </a:cubicBezTo>
                  <a:cubicBezTo>
                    <a:pt x="336" y="101"/>
                    <a:pt x="361" y="108"/>
                    <a:pt x="383" y="121"/>
                  </a:cubicBezTo>
                  <a:cubicBezTo>
                    <a:pt x="452" y="162"/>
                    <a:pt x="475" y="251"/>
                    <a:pt x="435" y="3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grpSp>
          <p:nvGrpSpPr>
            <p:cNvPr id="38" name="Group 170"/>
            <p:cNvGrpSpPr/>
            <p:nvPr/>
          </p:nvGrpSpPr>
          <p:grpSpPr>
            <a:xfrm>
              <a:off x="6960516" y="4583267"/>
              <a:ext cx="271970" cy="271925"/>
              <a:chOff x="6894513" y="5880112"/>
              <a:chExt cx="376291" cy="376226"/>
            </a:xfrm>
            <a:grpFill/>
            <a:effectLst/>
          </p:grpSpPr>
          <p:sp>
            <p:nvSpPr>
              <p:cNvPr id="39" name="Freeform 103"/>
              <p:cNvSpPr>
                <a:spLocks noEditPoints="1"/>
              </p:cNvSpPr>
              <p:nvPr/>
            </p:nvSpPr>
            <p:spPr bwMode="auto">
              <a:xfrm>
                <a:off x="7005689" y="5880112"/>
                <a:ext cx="265115" cy="265113"/>
              </a:xfrm>
              <a:custGeom>
                <a:avLst/>
                <a:gdLst>
                  <a:gd name="T0" fmla="*/ 31 w 45"/>
                  <a:gd name="T1" fmla="*/ 5 h 45"/>
                  <a:gd name="T2" fmla="*/ 18 w 45"/>
                  <a:gd name="T3" fmla="*/ 13 h 45"/>
                  <a:gd name="T4" fmla="*/ 1 w 45"/>
                  <a:gd name="T5" fmla="*/ 30 h 45"/>
                  <a:gd name="T6" fmla="*/ 1 w 45"/>
                  <a:gd name="T7" fmla="*/ 35 h 45"/>
                  <a:gd name="T8" fmla="*/ 10 w 45"/>
                  <a:gd name="T9" fmla="*/ 44 h 45"/>
                  <a:gd name="T10" fmla="*/ 15 w 45"/>
                  <a:gd name="T11" fmla="*/ 44 h 45"/>
                  <a:gd name="T12" fmla="*/ 32 w 45"/>
                  <a:gd name="T13" fmla="*/ 27 h 45"/>
                  <a:gd name="T14" fmla="*/ 40 w 45"/>
                  <a:gd name="T15" fmla="*/ 14 h 45"/>
                  <a:gd name="T16" fmla="*/ 45 w 45"/>
                  <a:gd name="T17" fmla="*/ 0 h 45"/>
                  <a:gd name="T18" fmla="*/ 31 w 45"/>
                  <a:gd name="T19" fmla="*/ 5 h 45"/>
                  <a:gd name="T20" fmla="*/ 20 w 45"/>
                  <a:gd name="T21" fmla="*/ 34 h 45"/>
                  <a:gd name="T22" fmla="*/ 11 w 45"/>
                  <a:gd name="T23" fmla="*/ 34 h 45"/>
                  <a:gd name="T24" fmla="*/ 11 w 45"/>
                  <a:gd name="T25" fmla="*/ 25 h 45"/>
                  <a:gd name="T26" fmla="*/ 20 w 45"/>
                  <a:gd name="T27" fmla="*/ 25 h 45"/>
                  <a:gd name="T28" fmla="*/ 20 w 45"/>
                  <a:gd name="T29" fmla="*/ 34 h 45"/>
                  <a:gd name="T30" fmla="*/ 31 w 45"/>
                  <a:gd name="T31" fmla="*/ 23 h 45"/>
                  <a:gd name="T32" fmla="*/ 22 w 45"/>
                  <a:gd name="T33" fmla="*/ 23 h 45"/>
                  <a:gd name="T34" fmla="*/ 22 w 45"/>
                  <a:gd name="T35" fmla="*/ 14 h 45"/>
                  <a:gd name="T36" fmla="*/ 31 w 45"/>
                  <a:gd name="T37" fmla="*/ 14 h 45"/>
                  <a:gd name="T38" fmla="*/ 31 w 45"/>
                  <a:gd name="T3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5">
                    <a:moveTo>
                      <a:pt x="31" y="5"/>
                    </a:moveTo>
                    <a:cubicBezTo>
                      <a:pt x="27" y="6"/>
                      <a:pt x="21" y="10"/>
                      <a:pt x="18" y="13"/>
                    </a:cubicBezTo>
                    <a:cubicBezTo>
                      <a:pt x="1" y="30"/>
                      <a:pt x="1" y="30"/>
                      <a:pt x="1" y="30"/>
                    </a:cubicBezTo>
                    <a:cubicBezTo>
                      <a:pt x="0" y="31"/>
                      <a:pt x="0" y="34"/>
                      <a:pt x="1" y="35"/>
                    </a:cubicBezTo>
                    <a:cubicBezTo>
                      <a:pt x="10" y="44"/>
                      <a:pt x="10" y="44"/>
                      <a:pt x="10" y="44"/>
                    </a:cubicBezTo>
                    <a:cubicBezTo>
                      <a:pt x="11" y="45"/>
                      <a:pt x="14" y="45"/>
                      <a:pt x="15" y="44"/>
                    </a:cubicBezTo>
                    <a:cubicBezTo>
                      <a:pt x="32" y="27"/>
                      <a:pt x="32" y="27"/>
                      <a:pt x="32" y="27"/>
                    </a:cubicBezTo>
                    <a:cubicBezTo>
                      <a:pt x="35" y="24"/>
                      <a:pt x="39" y="18"/>
                      <a:pt x="40" y="14"/>
                    </a:cubicBezTo>
                    <a:cubicBezTo>
                      <a:pt x="45" y="0"/>
                      <a:pt x="45" y="0"/>
                      <a:pt x="45" y="0"/>
                    </a:cubicBezTo>
                    <a:lnTo>
                      <a:pt x="31" y="5"/>
                    </a:lnTo>
                    <a:close/>
                    <a:moveTo>
                      <a:pt x="20" y="34"/>
                    </a:moveTo>
                    <a:cubicBezTo>
                      <a:pt x="17" y="36"/>
                      <a:pt x="13" y="36"/>
                      <a:pt x="11" y="34"/>
                    </a:cubicBezTo>
                    <a:cubicBezTo>
                      <a:pt x="9" y="32"/>
                      <a:pt x="9" y="28"/>
                      <a:pt x="11" y="25"/>
                    </a:cubicBezTo>
                    <a:cubicBezTo>
                      <a:pt x="13" y="23"/>
                      <a:pt x="17" y="23"/>
                      <a:pt x="20" y="25"/>
                    </a:cubicBezTo>
                    <a:cubicBezTo>
                      <a:pt x="22" y="28"/>
                      <a:pt x="22" y="32"/>
                      <a:pt x="20" y="34"/>
                    </a:cubicBezTo>
                    <a:close/>
                    <a:moveTo>
                      <a:pt x="31" y="23"/>
                    </a:moveTo>
                    <a:cubicBezTo>
                      <a:pt x="29" y="25"/>
                      <a:pt x="25" y="25"/>
                      <a:pt x="22" y="23"/>
                    </a:cubicBezTo>
                    <a:cubicBezTo>
                      <a:pt x="20" y="20"/>
                      <a:pt x="20" y="16"/>
                      <a:pt x="22" y="14"/>
                    </a:cubicBezTo>
                    <a:cubicBezTo>
                      <a:pt x="25" y="12"/>
                      <a:pt x="29" y="12"/>
                      <a:pt x="31" y="14"/>
                    </a:cubicBezTo>
                    <a:cubicBezTo>
                      <a:pt x="33" y="16"/>
                      <a:pt x="33" y="20"/>
                      <a:pt x="31" y="23"/>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40" name="Freeform 104"/>
              <p:cNvSpPr/>
              <p:nvPr/>
            </p:nvSpPr>
            <p:spPr bwMode="auto">
              <a:xfrm>
                <a:off x="6905676" y="5986472"/>
                <a:ext cx="123826" cy="111125"/>
              </a:xfrm>
              <a:custGeom>
                <a:avLst/>
                <a:gdLst>
                  <a:gd name="T0" fmla="*/ 7 w 21"/>
                  <a:gd name="T1" fmla="*/ 17 h 19"/>
                  <a:gd name="T2" fmla="*/ 21 w 21"/>
                  <a:gd name="T3" fmla="*/ 3 h 19"/>
                  <a:gd name="T4" fmla="*/ 10 w 21"/>
                  <a:gd name="T5" fmla="*/ 3 h 19"/>
                  <a:gd name="T6" fmla="*/ 1 w 21"/>
                  <a:gd name="T7" fmla="*/ 12 h 19"/>
                  <a:gd name="T8" fmla="*/ 1 w 21"/>
                  <a:gd name="T9" fmla="*/ 17 h 19"/>
                  <a:gd name="T10" fmla="*/ 7 w 21"/>
                  <a:gd name="T11" fmla="*/ 17 h 19"/>
                </a:gdLst>
                <a:ahLst/>
                <a:cxnLst>
                  <a:cxn ang="0">
                    <a:pos x="T0" y="T1"/>
                  </a:cxn>
                  <a:cxn ang="0">
                    <a:pos x="T2" y="T3"/>
                  </a:cxn>
                  <a:cxn ang="0">
                    <a:pos x="T4" y="T5"/>
                  </a:cxn>
                  <a:cxn ang="0">
                    <a:pos x="T6" y="T7"/>
                  </a:cxn>
                  <a:cxn ang="0">
                    <a:pos x="T8" y="T9"/>
                  </a:cxn>
                  <a:cxn ang="0">
                    <a:pos x="T10" y="T11"/>
                  </a:cxn>
                </a:cxnLst>
                <a:rect l="0" t="0" r="r" b="b"/>
                <a:pathLst>
                  <a:path w="21" h="19">
                    <a:moveTo>
                      <a:pt x="7" y="17"/>
                    </a:moveTo>
                    <a:cubicBezTo>
                      <a:pt x="21" y="3"/>
                      <a:pt x="21" y="3"/>
                      <a:pt x="21" y="3"/>
                    </a:cubicBezTo>
                    <a:cubicBezTo>
                      <a:pt x="18" y="0"/>
                      <a:pt x="13" y="0"/>
                      <a:pt x="10" y="3"/>
                    </a:cubicBezTo>
                    <a:cubicBezTo>
                      <a:pt x="1" y="12"/>
                      <a:pt x="1" y="12"/>
                      <a:pt x="1" y="12"/>
                    </a:cubicBezTo>
                    <a:cubicBezTo>
                      <a:pt x="0" y="13"/>
                      <a:pt x="0" y="16"/>
                      <a:pt x="1" y="17"/>
                    </a:cubicBezTo>
                    <a:cubicBezTo>
                      <a:pt x="3" y="19"/>
                      <a:pt x="5" y="19"/>
                      <a:pt x="7" y="1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41" name="Freeform 105"/>
              <p:cNvSpPr/>
              <p:nvPr/>
            </p:nvSpPr>
            <p:spPr bwMode="auto">
              <a:xfrm>
                <a:off x="7053307" y="6121410"/>
                <a:ext cx="111126" cy="123825"/>
              </a:xfrm>
              <a:custGeom>
                <a:avLst/>
                <a:gdLst>
                  <a:gd name="T0" fmla="*/ 2 w 19"/>
                  <a:gd name="T1" fmla="*/ 14 h 21"/>
                  <a:gd name="T2" fmla="*/ 2 w 19"/>
                  <a:gd name="T3" fmla="*/ 20 h 21"/>
                  <a:gd name="T4" fmla="*/ 7 w 19"/>
                  <a:gd name="T5" fmla="*/ 20 h 21"/>
                  <a:gd name="T6" fmla="*/ 16 w 19"/>
                  <a:gd name="T7" fmla="*/ 11 h 21"/>
                  <a:gd name="T8" fmla="*/ 16 w 19"/>
                  <a:gd name="T9" fmla="*/ 0 h 21"/>
                  <a:gd name="T10" fmla="*/ 2 w 19"/>
                  <a:gd name="T11" fmla="*/ 14 h 21"/>
                </a:gdLst>
                <a:ahLst/>
                <a:cxnLst>
                  <a:cxn ang="0">
                    <a:pos x="T0" y="T1"/>
                  </a:cxn>
                  <a:cxn ang="0">
                    <a:pos x="T2" y="T3"/>
                  </a:cxn>
                  <a:cxn ang="0">
                    <a:pos x="T4" y="T5"/>
                  </a:cxn>
                  <a:cxn ang="0">
                    <a:pos x="T6" y="T7"/>
                  </a:cxn>
                  <a:cxn ang="0">
                    <a:pos x="T8" y="T9"/>
                  </a:cxn>
                  <a:cxn ang="0">
                    <a:pos x="T10" y="T11"/>
                  </a:cxn>
                </a:cxnLst>
                <a:rect l="0" t="0" r="r" b="b"/>
                <a:pathLst>
                  <a:path w="19" h="21">
                    <a:moveTo>
                      <a:pt x="2" y="14"/>
                    </a:moveTo>
                    <a:cubicBezTo>
                      <a:pt x="0" y="16"/>
                      <a:pt x="0" y="18"/>
                      <a:pt x="2" y="20"/>
                    </a:cubicBezTo>
                    <a:cubicBezTo>
                      <a:pt x="3" y="21"/>
                      <a:pt x="6" y="21"/>
                      <a:pt x="7" y="20"/>
                    </a:cubicBezTo>
                    <a:cubicBezTo>
                      <a:pt x="16" y="11"/>
                      <a:pt x="16" y="11"/>
                      <a:pt x="16" y="11"/>
                    </a:cubicBezTo>
                    <a:cubicBezTo>
                      <a:pt x="19" y="8"/>
                      <a:pt x="19" y="3"/>
                      <a:pt x="16" y="0"/>
                    </a:cubicBezTo>
                    <a:lnTo>
                      <a:pt x="2" y="14"/>
                    </a:ln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42" name="Freeform 106"/>
              <p:cNvSpPr/>
              <p:nvPr/>
            </p:nvSpPr>
            <p:spPr bwMode="auto">
              <a:xfrm>
                <a:off x="6981848" y="6103959"/>
                <a:ext cx="65089" cy="63500"/>
              </a:xfrm>
              <a:custGeom>
                <a:avLst/>
                <a:gdLst>
                  <a:gd name="T0" fmla="*/ 1 w 11"/>
                  <a:gd name="T1" fmla="*/ 2 h 11"/>
                  <a:gd name="T2" fmla="*/ 1 w 11"/>
                  <a:gd name="T3" fmla="*/ 4 h 11"/>
                  <a:gd name="T4" fmla="*/ 7 w 11"/>
                  <a:gd name="T5" fmla="*/ 10 h 11"/>
                  <a:gd name="T6" fmla="*/ 9 w 11"/>
                  <a:gd name="T7" fmla="*/ 10 h 11"/>
                  <a:gd name="T8" fmla="*/ 11 w 11"/>
                  <a:gd name="T9" fmla="*/ 9 h 11"/>
                  <a:gd name="T10" fmla="*/ 2 w 11"/>
                  <a:gd name="T11" fmla="*/ 0 h 11"/>
                  <a:gd name="T12" fmla="*/ 1 w 11"/>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 y="2"/>
                    </a:moveTo>
                    <a:cubicBezTo>
                      <a:pt x="0" y="2"/>
                      <a:pt x="0" y="4"/>
                      <a:pt x="1" y="4"/>
                    </a:cubicBezTo>
                    <a:cubicBezTo>
                      <a:pt x="7" y="10"/>
                      <a:pt x="7" y="10"/>
                      <a:pt x="7" y="10"/>
                    </a:cubicBezTo>
                    <a:cubicBezTo>
                      <a:pt x="7" y="11"/>
                      <a:pt x="9" y="11"/>
                      <a:pt x="9" y="10"/>
                    </a:cubicBezTo>
                    <a:cubicBezTo>
                      <a:pt x="11" y="9"/>
                      <a:pt x="11" y="9"/>
                      <a:pt x="11" y="9"/>
                    </a:cubicBezTo>
                    <a:cubicBezTo>
                      <a:pt x="2" y="0"/>
                      <a:pt x="2" y="0"/>
                      <a:pt x="2" y="0"/>
                    </a:cubicBezTo>
                    <a:lnTo>
                      <a:pt x="1" y="2"/>
                    </a:ln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43" name="Freeform 107"/>
              <p:cNvSpPr/>
              <p:nvPr/>
            </p:nvSpPr>
            <p:spPr bwMode="auto">
              <a:xfrm>
                <a:off x="6894513" y="6138862"/>
                <a:ext cx="117476" cy="117476"/>
              </a:xfrm>
              <a:custGeom>
                <a:avLst/>
                <a:gdLst>
                  <a:gd name="T0" fmla="*/ 0 w 20"/>
                  <a:gd name="T1" fmla="*/ 20 h 20"/>
                  <a:gd name="T2" fmla="*/ 16 w 20"/>
                  <a:gd name="T3" fmla="*/ 4 h 20"/>
                  <a:gd name="T4" fmla="*/ 0 w 20"/>
                  <a:gd name="T5" fmla="*/ 20 h 20"/>
                </a:gdLst>
                <a:ahLst/>
                <a:cxnLst>
                  <a:cxn ang="0">
                    <a:pos x="T0" y="T1"/>
                  </a:cxn>
                  <a:cxn ang="0">
                    <a:pos x="T2" y="T3"/>
                  </a:cxn>
                  <a:cxn ang="0">
                    <a:pos x="T4" y="T5"/>
                  </a:cxn>
                </a:cxnLst>
                <a:rect l="0" t="0" r="r" b="b"/>
                <a:pathLst>
                  <a:path w="20" h="20">
                    <a:moveTo>
                      <a:pt x="0" y="20"/>
                    </a:moveTo>
                    <a:cubicBezTo>
                      <a:pt x="8" y="16"/>
                      <a:pt x="20" y="8"/>
                      <a:pt x="16" y="4"/>
                    </a:cubicBezTo>
                    <a:cubicBezTo>
                      <a:pt x="12" y="0"/>
                      <a:pt x="4" y="12"/>
                      <a:pt x="0"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grpSp>
      </p:grpSp>
      <p:grpSp>
        <p:nvGrpSpPr>
          <p:cNvPr id="44" name="组合 43"/>
          <p:cNvGrpSpPr/>
          <p:nvPr/>
        </p:nvGrpSpPr>
        <p:grpSpPr>
          <a:xfrm>
            <a:off x="6259653" y="3043953"/>
            <a:ext cx="1669827" cy="1444206"/>
            <a:chOff x="6259653" y="2758193"/>
            <a:chExt cx="1669827" cy="1444206"/>
          </a:xfrm>
          <a:solidFill>
            <a:srgbClr val="2A2A2B"/>
          </a:solidFill>
        </p:grpSpPr>
        <p:sp>
          <p:nvSpPr>
            <p:cNvPr id="45" name="Freeform 10"/>
            <p:cNvSpPr>
              <a:spLocks noEditPoints="1"/>
            </p:cNvSpPr>
            <p:nvPr/>
          </p:nvSpPr>
          <p:spPr bwMode="auto">
            <a:xfrm>
              <a:off x="6259653" y="2758193"/>
              <a:ext cx="1669827" cy="1444206"/>
            </a:xfrm>
            <a:custGeom>
              <a:avLst/>
              <a:gdLst>
                <a:gd name="T0" fmla="*/ 209 w 600"/>
                <a:gd name="T1" fmla="*/ 74 h 519"/>
                <a:gd name="T2" fmla="*/ 116 w 600"/>
                <a:gd name="T3" fmla="*/ 365 h 519"/>
                <a:gd name="T4" fmla="*/ 104 w 600"/>
                <a:gd name="T5" fmla="*/ 374 h 519"/>
                <a:gd name="T6" fmla="*/ 24 w 600"/>
                <a:gd name="T7" fmla="*/ 389 h 519"/>
                <a:gd name="T8" fmla="*/ 15 w 600"/>
                <a:gd name="T9" fmla="*/ 471 h 519"/>
                <a:gd name="T10" fmla="*/ 94 w 600"/>
                <a:gd name="T11" fmla="*/ 494 h 519"/>
                <a:gd name="T12" fmla="*/ 139 w 600"/>
                <a:gd name="T13" fmla="*/ 428 h 519"/>
                <a:gd name="T14" fmla="*/ 153 w 600"/>
                <a:gd name="T15" fmla="*/ 420 h 519"/>
                <a:gd name="T16" fmla="*/ 431 w 600"/>
                <a:gd name="T17" fmla="*/ 465 h 519"/>
                <a:gd name="T18" fmla="*/ 600 w 600"/>
                <a:gd name="T19" fmla="*/ 110 h 519"/>
                <a:gd name="T20" fmla="*/ 209 w 600"/>
                <a:gd name="T21" fmla="*/ 74 h 519"/>
                <a:gd name="T22" fmla="*/ 436 w 600"/>
                <a:gd name="T23" fmla="*/ 204 h 519"/>
                <a:gd name="T24" fmla="*/ 382 w 600"/>
                <a:gd name="T25" fmla="*/ 402 h 519"/>
                <a:gd name="T26" fmla="*/ 309 w 600"/>
                <a:gd name="T27" fmla="*/ 421 h 519"/>
                <a:gd name="T28" fmla="*/ 184 w 600"/>
                <a:gd name="T29" fmla="*/ 347 h 519"/>
                <a:gd name="T30" fmla="*/ 238 w 600"/>
                <a:gd name="T31" fmla="*/ 150 h 519"/>
                <a:gd name="T32" fmla="*/ 311 w 600"/>
                <a:gd name="T33" fmla="*/ 130 h 519"/>
                <a:gd name="T34" fmla="*/ 436 w 600"/>
                <a:gd name="T35" fmla="*/ 204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0" h="519">
                  <a:moveTo>
                    <a:pt x="209" y="74"/>
                  </a:moveTo>
                  <a:cubicBezTo>
                    <a:pt x="106" y="133"/>
                    <a:pt x="67" y="260"/>
                    <a:pt x="116" y="365"/>
                  </a:cubicBezTo>
                  <a:cubicBezTo>
                    <a:pt x="114" y="370"/>
                    <a:pt x="110" y="373"/>
                    <a:pt x="104" y="374"/>
                  </a:cubicBezTo>
                  <a:cubicBezTo>
                    <a:pt x="73" y="379"/>
                    <a:pt x="56" y="361"/>
                    <a:pt x="24" y="389"/>
                  </a:cubicBezTo>
                  <a:cubicBezTo>
                    <a:pt x="0" y="412"/>
                    <a:pt x="0" y="445"/>
                    <a:pt x="15" y="471"/>
                  </a:cubicBezTo>
                  <a:cubicBezTo>
                    <a:pt x="33" y="494"/>
                    <a:pt x="63" y="508"/>
                    <a:pt x="94" y="494"/>
                  </a:cubicBezTo>
                  <a:cubicBezTo>
                    <a:pt x="132" y="477"/>
                    <a:pt x="122" y="454"/>
                    <a:pt x="139" y="428"/>
                  </a:cubicBezTo>
                  <a:cubicBezTo>
                    <a:pt x="142" y="422"/>
                    <a:pt x="147" y="419"/>
                    <a:pt x="153" y="420"/>
                  </a:cubicBezTo>
                  <a:cubicBezTo>
                    <a:pt x="222" y="497"/>
                    <a:pt x="338" y="519"/>
                    <a:pt x="431" y="465"/>
                  </a:cubicBezTo>
                  <a:cubicBezTo>
                    <a:pt x="553" y="396"/>
                    <a:pt x="590" y="131"/>
                    <a:pt x="600" y="110"/>
                  </a:cubicBezTo>
                  <a:cubicBezTo>
                    <a:pt x="577" y="107"/>
                    <a:pt x="340" y="0"/>
                    <a:pt x="209" y="74"/>
                  </a:cubicBezTo>
                  <a:close/>
                  <a:moveTo>
                    <a:pt x="436" y="204"/>
                  </a:moveTo>
                  <a:cubicBezTo>
                    <a:pt x="476" y="273"/>
                    <a:pt x="451" y="362"/>
                    <a:pt x="382" y="402"/>
                  </a:cubicBezTo>
                  <a:cubicBezTo>
                    <a:pt x="360" y="414"/>
                    <a:pt x="335" y="421"/>
                    <a:pt x="309" y="421"/>
                  </a:cubicBezTo>
                  <a:cubicBezTo>
                    <a:pt x="258" y="420"/>
                    <a:pt x="210" y="392"/>
                    <a:pt x="184" y="347"/>
                  </a:cubicBezTo>
                  <a:cubicBezTo>
                    <a:pt x="144" y="278"/>
                    <a:pt x="169" y="189"/>
                    <a:pt x="238" y="150"/>
                  </a:cubicBezTo>
                  <a:cubicBezTo>
                    <a:pt x="260" y="137"/>
                    <a:pt x="285" y="130"/>
                    <a:pt x="311" y="130"/>
                  </a:cubicBezTo>
                  <a:cubicBezTo>
                    <a:pt x="362" y="131"/>
                    <a:pt x="411" y="159"/>
                    <a:pt x="436" y="20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sp>
          <p:nvSpPr>
            <p:cNvPr id="46" name="Freeform 70"/>
            <p:cNvSpPr>
              <a:spLocks noEditPoints="1"/>
            </p:cNvSpPr>
            <p:nvPr/>
          </p:nvSpPr>
          <p:spPr bwMode="auto">
            <a:xfrm>
              <a:off x="7005426" y="3371649"/>
              <a:ext cx="220822" cy="220822"/>
            </a:xfrm>
            <a:custGeom>
              <a:avLst/>
              <a:gdLst>
                <a:gd name="T0" fmla="*/ 188 w 231"/>
                <a:gd name="T1" fmla="*/ 145 h 231"/>
                <a:gd name="T2" fmla="*/ 188 w 231"/>
                <a:gd name="T3" fmla="*/ 101 h 231"/>
                <a:gd name="T4" fmla="*/ 130 w 231"/>
                <a:gd name="T5" fmla="*/ 101 h 231"/>
                <a:gd name="T6" fmla="*/ 130 w 231"/>
                <a:gd name="T7" fmla="*/ 87 h 231"/>
                <a:gd name="T8" fmla="*/ 173 w 231"/>
                <a:gd name="T9" fmla="*/ 87 h 231"/>
                <a:gd name="T10" fmla="*/ 173 w 231"/>
                <a:gd name="T11" fmla="*/ 0 h 231"/>
                <a:gd name="T12" fmla="*/ 72 w 231"/>
                <a:gd name="T13" fmla="*/ 0 h 231"/>
                <a:gd name="T14" fmla="*/ 72 w 231"/>
                <a:gd name="T15" fmla="*/ 87 h 231"/>
                <a:gd name="T16" fmla="*/ 115 w 231"/>
                <a:gd name="T17" fmla="*/ 87 h 231"/>
                <a:gd name="T18" fmla="*/ 115 w 231"/>
                <a:gd name="T19" fmla="*/ 101 h 231"/>
                <a:gd name="T20" fmla="*/ 43 w 231"/>
                <a:gd name="T21" fmla="*/ 101 h 231"/>
                <a:gd name="T22" fmla="*/ 43 w 231"/>
                <a:gd name="T23" fmla="*/ 145 h 231"/>
                <a:gd name="T24" fmla="*/ 0 w 231"/>
                <a:gd name="T25" fmla="*/ 145 h 231"/>
                <a:gd name="T26" fmla="*/ 0 w 231"/>
                <a:gd name="T27" fmla="*/ 231 h 231"/>
                <a:gd name="T28" fmla="*/ 101 w 231"/>
                <a:gd name="T29" fmla="*/ 231 h 231"/>
                <a:gd name="T30" fmla="*/ 101 w 231"/>
                <a:gd name="T31" fmla="*/ 145 h 231"/>
                <a:gd name="T32" fmla="*/ 58 w 231"/>
                <a:gd name="T33" fmla="*/ 145 h 231"/>
                <a:gd name="T34" fmla="*/ 58 w 231"/>
                <a:gd name="T35" fmla="*/ 116 h 231"/>
                <a:gd name="T36" fmla="*/ 173 w 231"/>
                <a:gd name="T37" fmla="*/ 116 h 231"/>
                <a:gd name="T38" fmla="*/ 173 w 231"/>
                <a:gd name="T39" fmla="*/ 145 h 231"/>
                <a:gd name="T40" fmla="*/ 130 w 231"/>
                <a:gd name="T41" fmla="*/ 145 h 231"/>
                <a:gd name="T42" fmla="*/ 130 w 231"/>
                <a:gd name="T43" fmla="*/ 231 h 231"/>
                <a:gd name="T44" fmla="*/ 231 w 231"/>
                <a:gd name="T45" fmla="*/ 231 h 231"/>
                <a:gd name="T46" fmla="*/ 231 w 231"/>
                <a:gd name="T47" fmla="*/ 145 h 231"/>
                <a:gd name="T48" fmla="*/ 188 w 231"/>
                <a:gd name="T49" fmla="*/ 145 h 231"/>
                <a:gd name="T50" fmla="*/ 87 w 231"/>
                <a:gd name="T51" fmla="*/ 159 h 231"/>
                <a:gd name="T52" fmla="*/ 87 w 231"/>
                <a:gd name="T53" fmla="*/ 173 h 231"/>
                <a:gd name="T54" fmla="*/ 14 w 231"/>
                <a:gd name="T55" fmla="*/ 173 h 231"/>
                <a:gd name="T56" fmla="*/ 14 w 231"/>
                <a:gd name="T57" fmla="*/ 159 h 231"/>
                <a:gd name="T58" fmla="*/ 87 w 231"/>
                <a:gd name="T59" fmla="*/ 159 h 231"/>
                <a:gd name="T60" fmla="*/ 87 w 231"/>
                <a:gd name="T61" fmla="*/ 29 h 231"/>
                <a:gd name="T62" fmla="*/ 87 w 231"/>
                <a:gd name="T63" fmla="*/ 15 h 231"/>
                <a:gd name="T64" fmla="*/ 159 w 231"/>
                <a:gd name="T65" fmla="*/ 15 h 231"/>
                <a:gd name="T66" fmla="*/ 159 w 231"/>
                <a:gd name="T67" fmla="*/ 29 h 231"/>
                <a:gd name="T68" fmla="*/ 87 w 231"/>
                <a:gd name="T69" fmla="*/ 29 h 231"/>
                <a:gd name="T70" fmla="*/ 217 w 231"/>
                <a:gd name="T71" fmla="*/ 173 h 231"/>
                <a:gd name="T72" fmla="*/ 144 w 231"/>
                <a:gd name="T73" fmla="*/ 173 h 231"/>
                <a:gd name="T74" fmla="*/ 144 w 231"/>
                <a:gd name="T75" fmla="*/ 159 h 231"/>
                <a:gd name="T76" fmla="*/ 217 w 231"/>
                <a:gd name="T77" fmla="*/ 159 h 231"/>
                <a:gd name="T78" fmla="*/ 217 w 231"/>
                <a:gd name="T79" fmla="*/ 17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1" h="231">
                  <a:moveTo>
                    <a:pt x="188" y="145"/>
                  </a:moveTo>
                  <a:lnTo>
                    <a:pt x="188" y="101"/>
                  </a:lnTo>
                  <a:lnTo>
                    <a:pt x="130" y="101"/>
                  </a:lnTo>
                  <a:lnTo>
                    <a:pt x="130" y="87"/>
                  </a:lnTo>
                  <a:lnTo>
                    <a:pt x="173" y="87"/>
                  </a:lnTo>
                  <a:lnTo>
                    <a:pt x="173" y="0"/>
                  </a:lnTo>
                  <a:lnTo>
                    <a:pt x="72" y="0"/>
                  </a:lnTo>
                  <a:lnTo>
                    <a:pt x="72" y="87"/>
                  </a:lnTo>
                  <a:lnTo>
                    <a:pt x="115" y="87"/>
                  </a:lnTo>
                  <a:lnTo>
                    <a:pt x="115" y="101"/>
                  </a:lnTo>
                  <a:lnTo>
                    <a:pt x="43" y="101"/>
                  </a:lnTo>
                  <a:lnTo>
                    <a:pt x="43" y="145"/>
                  </a:lnTo>
                  <a:lnTo>
                    <a:pt x="0" y="145"/>
                  </a:lnTo>
                  <a:lnTo>
                    <a:pt x="0" y="231"/>
                  </a:lnTo>
                  <a:lnTo>
                    <a:pt x="101" y="231"/>
                  </a:lnTo>
                  <a:lnTo>
                    <a:pt x="101" y="145"/>
                  </a:lnTo>
                  <a:lnTo>
                    <a:pt x="58" y="145"/>
                  </a:lnTo>
                  <a:lnTo>
                    <a:pt x="58" y="116"/>
                  </a:lnTo>
                  <a:lnTo>
                    <a:pt x="173" y="116"/>
                  </a:lnTo>
                  <a:lnTo>
                    <a:pt x="173" y="145"/>
                  </a:lnTo>
                  <a:lnTo>
                    <a:pt x="130" y="145"/>
                  </a:lnTo>
                  <a:lnTo>
                    <a:pt x="130" y="231"/>
                  </a:lnTo>
                  <a:lnTo>
                    <a:pt x="231" y="231"/>
                  </a:lnTo>
                  <a:lnTo>
                    <a:pt x="231" y="145"/>
                  </a:lnTo>
                  <a:lnTo>
                    <a:pt x="188" y="145"/>
                  </a:lnTo>
                  <a:close/>
                  <a:moveTo>
                    <a:pt x="87" y="159"/>
                  </a:moveTo>
                  <a:lnTo>
                    <a:pt x="87" y="173"/>
                  </a:lnTo>
                  <a:lnTo>
                    <a:pt x="14" y="173"/>
                  </a:lnTo>
                  <a:lnTo>
                    <a:pt x="14" y="159"/>
                  </a:lnTo>
                  <a:lnTo>
                    <a:pt x="87" y="159"/>
                  </a:lnTo>
                  <a:close/>
                  <a:moveTo>
                    <a:pt x="87" y="29"/>
                  </a:moveTo>
                  <a:lnTo>
                    <a:pt x="87" y="15"/>
                  </a:lnTo>
                  <a:lnTo>
                    <a:pt x="159" y="15"/>
                  </a:lnTo>
                  <a:lnTo>
                    <a:pt x="159" y="29"/>
                  </a:lnTo>
                  <a:lnTo>
                    <a:pt x="87" y="29"/>
                  </a:lnTo>
                  <a:close/>
                  <a:moveTo>
                    <a:pt x="217" y="173"/>
                  </a:moveTo>
                  <a:lnTo>
                    <a:pt x="144" y="173"/>
                  </a:lnTo>
                  <a:lnTo>
                    <a:pt x="144" y="159"/>
                  </a:lnTo>
                  <a:lnTo>
                    <a:pt x="217" y="159"/>
                  </a:lnTo>
                  <a:lnTo>
                    <a:pt x="217" y="173"/>
                  </a:lnTo>
                  <a:close/>
                </a:path>
              </a:pathLst>
            </a:custGeom>
            <a:grpFill/>
            <a:ln>
              <a:noFill/>
            </a:ln>
            <a:effec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srgbClr val="2A2A2A"/>
                </a:solidFill>
                <a:effectLst/>
                <a:uLnTx/>
                <a:uFillTx/>
                <a:latin typeface="Arial" panose="020B0604020202020204" pitchFamily="34" charset="0"/>
                <a:ea typeface="+mn-ea"/>
                <a:cs typeface="+mn-cs"/>
              </a:endParaRPr>
            </a:p>
          </p:txBody>
        </p:sp>
      </p:grpSp>
      <p:grpSp>
        <p:nvGrpSpPr>
          <p:cNvPr id="47" name="组合 46"/>
          <p:cNvGrpSpPr/>
          <p:nvPr/>
        </p:nvGrpSpPr>
        <p:grpSpPr>
          <a:xfrm>
            <a:off x="1390313" y="2138929"/>
            <a:ext cx="2801722" cy="1312160"/>
            <a:chOff x="1626835" y="2349127"/>
            <a:chExt cx="2492110" cy="1167156"/>
          </a:xfrm>
        </p:grpSpPr>
        <p:sp>
          <p:nvSpPr>
            <p:cNvPr id="48" name="文本框 47"/>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WEBSITE</a:t>
              </a:r>
              <a:endParaRPr lang="en-US" altLang="zh-CN" sz="1600" b="1" dirty="0">
                <a:solidFill>
                  <a:schemeClr val="tx1">
                    <a:lumMod val="75000"/>
                    <a:lumOff val="25000"/>
                  </a:schemeClr>
                </a:solidFill>
                <a:latin typeface="Arial" panose="020B0604020202020204" pitchFamily="34" charset="0"/>
              </a:endParaRPr>
            </a:p>
          </p:txBody>
        </p:sp>
        <p:sp>
          <p:nvSpPr>
            <p:cNvPr id="49" name="文本框 48"/>
            <p:cNvSpPr txBox="1"/>
            <p:nvPr/>
          </p:nvSpPr>
          <p:spPr>
            <a:xfrm>
              <a:off x="1626835" y="2687681"/>
              <a:ext cx="2492110" cy="828602"/>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ONLINE WEB HOSTING SERVICES </a:t>
              </a:r>
              <a:endParaRPr lang="en-US" altLang="zh-CN" sz="1600" dirty="0">
                <a:solidFill>
                  <a:schemeClr val="tx1">
                    <a:lumMod val="50000"/>
                    <a:lumOff val="50000"/>
                  </a:schemeClr>
                </a:solidFill>
                <a:latin typeface="Arial" panose="020B0604020202020204" pitchFamily="34" charset="0"/>
                <a:ea typeface="+mj-ea"/>
              </a:endParaRPr>
            </a:p>
            <a:p>
              <a:pPr algn="ctr">
                <a:lnSpc>
                  <a:spcPct val="114000"/>
                </a:lnSpc>
              </a:pP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50" name="组合 49"/>
          <p:cNvGrpSpPr/>
          <p:nvPr/>
        </p:nvGrpSpPr>
        <p:grpSpPr>
          <a:xfrm>
            <a:off x="7750564" y="2012030"/>
            <a:ext cx="2801722" cy="1032125"/>
            <a:chOff x="1626835" y="2349127"/>
            <a:chExt cx="2492110" cy="918067"/>
          </a:xfrm>
        </p:grpSpPr>
        <p:sp>
          <p:nvSpPr>
            <p:cNvPr id="51" name="文本框 50"/>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WORDPRESS</a:t>
              </a:r>
              <a:endParaRPr lang="en-US" altLang="zh-CN" sz="1600" b="1" dirty="0">
                <a:solidFill>
                  <a:schemeClr val="tx1">
                    <a:lumMod val="75000"/>
                    <a:lumOff val="25000"/>
                  </a:schemeClr>
                </a:solidFill>
                <a:latin typeface="Arial" panose="020B0604020202020204" pitchFamily="34" charset="0"/>
              </a:endParaRPr>
            </a:p>
          </p:txBody>
        </p:sp>
        <p:sp>
          <p:nvSpPr>
            <p:cNvPr id="52" name="文本框 51"/>
            <p:cNvSpPr txBox="1"/>
            <p:nvPr/>
          </p:nvSpPr>
          <p:spPr>
            <a:xfrm>
              <a:off x="1626835" y="2687681"/>
              <a:ext cx="2492110" cy="57951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WORDPRESS DEVELOPER</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53" name="组合 52"/>
          <p:cNvGrpSpPr/>
          <p:nvPr/>
        </p:nvGrpSpPr>
        <p:grpSpPr>
          <a:xfrm>
            <a:off x="1188652" y="5567791"/>
            <a:ext cx="2801722" cy="752090"/>
            <a:chOff x="1626835" y="2349127"/>
            <a:chExt cx="2492110" cy="668978"/>
          </a:xfrm>
        </p:grpSpPr>
        <p:sp>
          <p:nvSpPr>
            <p:cNvPr id="54" name="文本框 53"/>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PLUGIN</a:t>
              </a:r>
              <a:endParaRPr lang="en-US" altLang="zh-CN" sz="1600" b="1" dirty="0">
                <a:solidFill>
                  <a:schemeClr val="tx1">
                    <a:lumMod val="75000"/>
                    <a:lumOff val="25000"/>
                  </a:schemeClr>
                </a:solidFill>
                <a:latin typeface="Arial" panose="020B0604020202020204" pitchFamily="34" charset="0"/>
              </a:endParaRPr>
            </a:p>
          </p:txBody>
        </p:sp>
        <p:sp>
          <p:nvSpPr>
            <p:cNvPr id="55" name="文本框 54"/>
            <p:cNvSpPr txBox="1"/>
            <p:nvPr/>
          </p:nvSpPr>
          <p:spPr>
            <a:xfrm>
              <a:off x="1626835" y="2687681"/>
              <a:ext cx="2492110" cy="33042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INTELA</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56" name="组合 55"/>
          <p:cNvGrpSpPr/>
          <p:nvPr/>
        </p:nvGrpSpPr>
        <p:grpSpPr>
          <a:xfrm>
            <a:off x="752902" y="3949293"/>
            <a:ext cx="2801722" cy="752090"/>
            <a:chOff x="1626835" y="2349127"/>
            <a:chExt cx="2492110" cy="668978"/>
          </a:xfrm>
        </p:grpSpPr>
        <p:sp>
          <p:nvSpPr>
            <p:cNvPr id="57" name="文本框 56"/>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AI CHATBOT</a:t>
              </a:r>
              <a:endParaRPr lang="en-US" altLang="zh-CN" sz="1600" b="1" dirty="0">
                <a:solidFill>
                  <a:schemeClr val="tx1">
                    <a:lumMod val="75000"/>
                    <a:lumOff val="25000"/>
                  </a:schemeClr>
                </a:solidFill>
                <a:latin typeface="Arial" panose="020B0604020202020204" pitchFamily="34" charset="0"/>
              </a:endParaRPr>
            </a:p>
          </p:txBody>
        </p:sp>
        <p:sp>
          <p:nvSpPr>
            <p:cNvPr id="58" name="文本框 57"/>
            <p:cNvSpPr txBox="1"/>
            <p:nvPr/>
          </p:nvSpPr>
          <p:spPr>
            <a:xfrm>
              <a:off x="1626835" y="2687681"/>
              <a:ext cx="2492110" cy="33042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IBM CLOUD</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59" name="组合 58"/>
          <p:cNvGrpSpPr/>
          <p:nvPr/>
        </p:nvGrpSpPr>
        <p:grpSpPr>
          <a:xfrm>
            <a:off x="8734308" y="3948759"/>
            <a:ext cx="2801722" cy="752090"/>
            <a:chOff x="1626835" y="2349127"/>
            <a:chExt cx="2492110" cy="668978"/>
          </a:xfrm>
        </p:grpSpPr>
        <p:sp>
          <p:nvSpPr>
            <p:cNvPr id="60" name="文本框 59"/>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DEPLOYMENT</a:t>
              </a:r>
              <a:endParaRPr lang="en-US" altLang="zh-CN" sz="1600" b="1" dirty="0">
                <a:solidFill>
                  <a:schemeClr val="tx1">
                    <a:lumMod val="75000"/>
                    <a:lumOff val="25000"/>
                  </a:schemeClr>
                </a:solidFill>
                <a:latin typeface="Arial" panose="020B0604020202020204" pitchFamily="34" charset="0"/>
              </a:endParaRPr>
            </a:p>
          </p:txBody>
        </p:sp>
        <p:sp>
          <p:nvSpPr>
            <p:cNvPr id="61" name="文本框 60"/>
            <p:cNvSpPr txBox="1"/>
            <p:nvPr/>
          </p:nvSpPr>
          <p:spPr>
            <a:xfrm>
              <a:off x="1626835" y="2687681"/>
              <a:ext cx="2492110" cy="330424"/>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WORDPRESS</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62" name="组合 61"/>
          <p:cNvGrpSpPr/>
          <p:nvPr/>
        </p:nvGrpSpPr>
        <p:grpSpPr>
          <a:xfrm>
            <a:off x="8452546" y="5376000"/>
            <a:ext cx="2801722" cy="1032125"/>
            <a:chOff x="1626835" y="2349127"/>
            <a:chExt cx="2492110" cy="918067"/>
          </a:xfrm>
        </p:grpSpPr>
        <p:sp>
          <p:nvSpPr>
            <p:cNvPr id="63" name="文本框 62"/>
            <p:cNvSpPr txBox="1"/>
            <p:nvPr/>
          </p:nvSpPr>
          <p:spPr>
            <a:xfrm>
              <a:off x="1806000" y="2349127"/>
              <a:ext cx="2133781" cy="299923"/>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DATABASE</a:t>
              </a:r>
              <a:endParaRPr lang="en-US" altLang="zh-CN" sz="1600" b="1" dirty="0">
                <a:solidFill>
                  <a:schemeClr val="tx1">
                    <a:lumMod val="75000"/>
                    <a:lumOff val="25000"/>
                  </a:schemeClr>
                </a:solidFill>
                <a:latin typeface="Arial" panose="020B0604020202020204" pitchFamily="34" charset="0"/>
              </a:endParaRPr>
            </a:p>
          </p:txBody>
        </p:sp>
        <p:sp>
          <p:nvSpPr>
            <p:cNvPr id="64" name="文本框 63"/>
            <p:cNvSpPr txBox="1"/>
            <p:nvPr/>
          </p:nvSpPr>
          <p:spPr>
            <a:xfrm>
              <a:off x="1626835" y="2687681"/>
              <a:ext cx="2492110" cy="57951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MySQL</a:t>
              </a:r>
              <a:endParaRPr lang="en-US" altLang="zh-CN" sz="1600" dirty="0">
                <a:solidFill>
                  <a:schemeClr val="tx1">
                    <a:lumMod val="50000"/>
                    <a:lumOff val="50000"/>
                  </a:schemeClr>
                </a:solidFill>
                <a:latin typeface="Arial" panose="020B0604020202020204" pitchFamily="34" charset="0"/>
                <a:ea typeface="+mj-ea"/>
              </a:endParaRPr>
            </a:p>
            <a:p>
              <a:pPr algn="ctr">
                <a:lnSpc>
                  <a:spcPct val="114000"/>
                </a:lnSpc>
              </a:pPr>
              <a:r>
                <a:rPr lang="en-US" altLang="zh-CN" sz="1600" dirty="0">
                  <a:solidFill>
                    <a:schemeClr val="tx1">
                      <a:lumMod val="50000"/>
                      <a:lumOff val="50000"/>
                    </a:schemeClr>
                  </a:solidFill>
                  <a:latin typeface="Arial" panose="020B0604020202020204" pitchFamily="34" charset="0"/>
                  <a:ea typeface="+mj-ea"/>
                </a:rPr>
                <a:t>MS EXCEL</a:t>
              </a:r>
              <a:endParaRPr lang="en-US" altLang="zh-CN" sz="1600" dirty="0">
                <a:solidFill>
                  <a:schemeClr val="tx1">
                    <a:lumMod val="50000"/>
                    <a:lumOff val="50000"/>
                  </a:schemeClr>
                </a:solidFill>
                <a:latin typeface="Arial" panose="020B0604020202020204" pitchFamily="34" charset="0"/>
                <a:ea typeface="+mj-ea"/>
              </a:endParaRPr>
            </a:p>
          </p:txBody>
        </p:sp>
      </p:grpSp>
      <p:sp>
        <p:nvSpPr>
          <p:cNvPr id="65" name="文本框 64"/>
          <p:cNvSpPr txBox="1"/>
          <p:nvPr/>
        </p:nvSpPr>
        <p:spPr>
          <a:xfrm>
            <a:off x="241858" y="506661"/>
            <a:ext cx="4483100"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TECHNOLOGY</a:t>
            </a:r>
            <a:endParaRPr lang="en-US" altLang="zh-CN" sz="4800" b="1" dirty="0">
              <a:solidFill>
                <a:srgbClr val="2986C9"/>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0"/>
                                        </p:tgtEl>
                                        <p:attrNameLst>
                                          <p:attrName>style.visibility</p:attrName>
                                        </p:attrNameLst>
                                      </p:cBhvr>
                                      <p:to>
                                        <p:strVal val="visible"/>
                                      </p:to>
                                    </p:set>
                                    <p:animEffect transition="in" filter="fade">
                                      <p:cBhvr>
                                        <p:cTn id="11" dur="500"/>
                                        <p:tgtEl>
                                          <p:spTgt spid="50"/>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fade">
                                      <p:cBhvr>
                                        <p:cTn id="15" dur="500"/>
                                        <p:tgtEl>
                                          <p:spTgt spid="5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6"/>
                                        </p:tgtEl>
                                        <p:attrNameLst>
                                          <p:attrName>style.visibility</p:attrName>
                                        </p:attrNameLst>
                                      </p:cBhvr>
                                      <p:to>
                                        <p:strVal val="visible"/>
                                      </p:to>
                                    </p:set>
                                    <p:animEffect transition="in" filter="fade">
                                      <p:cBhvr>
                                        <p:cTn id="19" dur="500"/>
                                        <p:tgtEl>
                                          <p:spTgt spid="56"/>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59"/>
                                        </p:tgtEl>
                                        <p:attrNameLst>
                                          <p:attrName>style.visibility</p:attrName>
                                        </p:attrNameLst>
                                      </p:cBhvr>
                                      <p:to>
                                        <p:strVal val="visible"/>
                                      </p:to>
                                    </p:set>
                                    <p:animEffect transition="in" filter="fade">
                                      <p:cBhvr>
                                        <p:cTn id="23" dur="500"/>
                                        <p:tgtEl>
                                          <p:spTgt spid="59"/>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500"/>
                                        <p:tgtEl>
                                          <p:spTgt spid="62"/>
                                        </p:tgtEl>
                                      </p:cBhvr>
                                    </p:animEffect>
                                  </p:childTnLst>
                                </p:cTn>
                              </p:par>
                            </p:childTnLst>
                          </p:cTn>
                        </p:par>
                        <p:par>
                          <p:cTn id="28" fill="hold">
                            <p:stCondLst>
                              <p:cond delay="3000"/>
                            </p:stCondLst>
                            <p:childTnLst>
                              <p:par>
                                <p:cTn id="29" presetID="50" presetClass="entr" presetSubtype="0" decel="100000" fill="hold" grpId="0" nodeType="afterEffect">
                                  <p:stCondLst>
                                    <p:cond delay="0"/>
                                  </p:stCondLst>
                                  <p:childTnLst>
                                    <p:set>
                                      <p:cBhvr>
                                        <p:cTn id="30" dur="1" fill="hold">
                                          <p:stCondLst>
                                            <p:cond delay="0"/>
                                          </p:stCondLst>
                                        </p:cTn>
                                        <p:tgtEl>
                                          <p:spTgt spid="65"/>
                                        </p:tgtEl>
                                        <p:attrNameLst>
                                          <p:attrName>style.visibility</p:attrName>
                                        </p:attrNameLst>
                                      </p:cBhvr>
                                      <p:to>
                                        <p:strVal val="visible"/>
                                      </p:to>
                                    </p:set>
                                    <p:anim calcmode="lin" valueType="num">
                                      <p:cBhvr>
                                        <p:cTn id="31" dur="1000" fill="hold"/>
                                        <p:tgtEl>
                                          <p:spTgt spid="65"/>
                                        </p:tgtEl>
                                        <p:attrNameLst>
                                          <p:attrName>ppt_w</p:attrName>
                                        </p:attrNameLst>
                                      </p:cBhvr>
                                      <p:tavLst>
                                        <p:tav tm="0">
                                          <p:val>
                                            <p:strVal val="#ppt_w+.3"/>
                                          </p:val>
                                        </p:tav>
                                        <p:tav tm="100000">
                                          <p:val>
                                            <p:strVal val="#ppt_w"/>
                                          </p:val>
                                        </p:tav>
                                      </p:tavLst>
                                    </p:anim>
                                    <p:anim calcmode="lin" valueType="num">
                                      <p:cBhvr>
                                        <p:cTn id="32" dur="1000" fill="hold"/>
                                        <p:tgtEl>
                                          <p:spTgt spid="65"/>
                                        </p:tgtEl>
                                        <p:attrNameLst>
                                          <p:attrName>ppt_h</p:attrName>
                                        </p:attrNameLst>
                                      </p:cBhvr>
                                      <p:tavLst>
                                        <p:tav tm="0">
                                          <p:val>
                                            <p:strVal val="#ppt_h"/>
                                          </p:val>
                                        </p:tav>
                                        <p:tav tm="100000">
                                          <p:val>
                                            <p:strVal val="#ppt_h"/>
                                          </p:val>
                                        </p:tav>
                                      </p:tavLst>
                                    </p:anim>
                                    <p:animEffect transition="in" filter="fade">
                                      <p:cBhvr>
                                        <p:cTn id="33" dur="10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900775" y="-34983"/>
            <a:ext cx="13994296" cy="6876288"/>
            <a:chOff x="-900775" y="-34983"/>
            <a:chExt cx="13994296" cy="6876288"/>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a:off x="6096373" y="-34983"/>
              <a:ext cx="6997148" cy="6874695"/>
            </a:xfrm>
            <a:prstGeom prst="rect">
              <a:avLst/>
            </a:prstGeom>
          </p:spPr>
        </p:pic>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a:stretch>
              <a:fillRect/>
            </a:stretch>
          </p:blipFill>
          <p:spPr>
            <a:xfrm flipH="1">
              <a:off x="-900775" y="-33390"/>
              <a:ext cx="6997148" cy="6874695"/>
            </a:xfrm>
            <a:prstGeom prst="rect">
              <a:avLst/>
            </a:prstGeom>
          </p:spPr>
        </p:pic>
      </p:grpSp>
      <p:sp>
        <p:nvSpPr>
          <p:cNvPr id="6" name="文本框 5"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5168751" y="1113221"/>
            <a:ext cx="2841069" cy="2215991"/>
          </a:xfrm>
          <a:prstGeom prst="rect">
            <a:avLst/>
          </a:prstGeom>
          <a:noFill/>
        </p:spPr>
        <p:txBody>
          <a:bodyPr wrap="square" rtlCol="0">
            <a:spAutoFit/>
          </a:bodyPr>
          <a:lstStyle/>
          <a:p>
            <a:r>
              <a:rPr lang="en-US" altLang="zh-CN" sz="13800" b="1" dirty="0" smtClean="0">
                <a:solidFill>
                  <a:srgbClr val="2986C9"/>
                </a:solidFill>
                <a:latin typeface="Arial" panose="020B0604020202020204" pitchFamily="34" charset="0"/>
                <a:ea typeface="Arial" panose="020B0604020202020204" pitchFamily="34" charset="0"/>
                <a:cs typeface="Arial" panose="020B0604020202020204" pitchFamily="34" charset="0"/>
              </a:rPr>
              <a:t>03</a:t>
            </a:r>
            <a:endParaRPr lang="zh-CN" altLang="en-US" sz="13800" b="1" dirty="0">
              <a:solidFill>
                <a:srgbClr val="2986C9"/>
              </a:solidFill>
              <a:latin typeface="Arial" panose="020B0604020202020204" pitchFamily="34" charset="0"/>
              <a:ea typeface="Arial" panose="020B0604020202020204" pitchFamily="34" charset="0"/>
              <a:cs typeface="Arial" panose="020B0604020202020204" pitchFamily="34" charset="0"/>
            </a:endParaRPr>
          </a:p>
        </p:txBody>
      </p:sp>
      <p:sp>
        <p:nvSpPr>
          <p:cNvPr id="7" name="文本框 6"/>
          <p:cNvSpPr txBox="1"/>
          <p:nvPr/>
        </p:nvSpPr>
        <p:spPr>
          <a:xfrm>
            <a:off x="3571593" y="3845101"/>
            <a:ext cx="4869180" cy="922020"/>
          </a:xfrm>
          <a:prstGeom prst="rect">
            <a:avLst/>
          </a:prstGeom>
          <a:noFill/>
        </p:spPr>
        <p:txBody>
          <a:bodyPr wrap="none" rtlCol="0">
            <a:spAutoFit/>
          </a:bodyPr>
          <a:lstStyle/>
          <a:p>
            <a:r>
              <a:rPr lang="en-US" altLang="zh-CN" sz="5400" b="1" dirty="0">
                <a:solidFill>
                  <a:srgbClr val="2986C9"/>
                </a:solidFill>
                <a:latin typeface="Arial" panose="020B0604020202020204" pitchFamily="34" charset="0"/>
                <a:ea typeface="Arial" panose="020B0604020202020204" pitchFamily="34" charset="0"/>
              </a:rPr>
              <a:t>REFERENCES</a:t>
            </a:r>
            <a:endParaRPr lang="en-US" altLang="zh-CN" sz="5400" b="1" dirty="0">
              <a:solidFill>
                <a:srgbClr val="2986C9"/>
              </a:solidFill>
              <a:latin typeface="Arial" panose="020B0604020202020204" pitchFamily="34" charset="0"/>
              <a:ea typeface="Arial" panose="020B0604020202020204" pitchFamily="34" charset="0"/>
            </a:endParaRPr>
          </a:p>
        </p:txBody>
      </p:sp>
      <p:cxnSp>
        <p:nvCxnSpPr>
          <p:cNvPr id="9" name="直接连接符 8"/>
          <p:cNvCxnSpPr/>
          <p:nvPr/>
        </p:nvCxnSpPr>
        <p:spPr>
          <a:xfrm rot="16200000">
            <a:off x="6096372" y="2987717"/>
            <a:ext cx="0" cy="719567"/>
          </a:xfrm>
          <a:prstGeom prst="line">
            <a:avLst/>
          </a:prstGeom>
          <a:ln w="28575">
            <a:solidFill>
              <a:srgbClr val="2986C9"/>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strVal val="#ppt_w+.3"/>
                                          </p:val>
                                        </p:tav>
                                        <p:tav tm="100000">
                                          <p:val>
                                            <p:strVal val="#ppt_w"/>
                                          </p:val>
                                        </p:tav>
                                      </p:tavLst>
                                    </p:anim>
                                    <p:anim calcmode="lin" valueType="num">
                                      <p:cBhvr>
                                        <p:cTn id="8" dur="1000" fill="hold"/>
                                        <p:tgtEl>
                                          <p:spTgt spid="7"/>
                                        </p:tgtEl>
                                        <p:attrNameLst>
                                          <p:attrName>ppt_h</p:attrName>
                                        </p:attrNameLst>
                                      </p:cBhvr>
                                      <p:tavLst>
                                        <p:tav tm="0">
                                          <p:val>
                                            <p:strVal val="#ppt_h"/>
                                          </p:val>
                                        </p:tav>
                                        <p:tav tm="100000">
                                          <p:val>
                                            <p:strVal val="#ppt_h"/>
                                          </p:val>
                                        </p:tav>
                                      </p:tavLst>
                                    </p:anim>
                                    <p:animEffect transition="in" filter="fade">
                                      <p:cBhvr>
                                        <p:cTn id="9"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flipH="1">
            <a:off x="0" y="0"/>
            <a:ext cx="12722352" cy="1772343"/>
            <a:chOff x="-530352" y="0"/>
            <a:chExt cx="12722352" cy="1772343"/>
          </a:xfrm>
        </p:grpSpPr>
        <p:pic>
          <p:nvPicPr>
            <p:cNvPr id="5" name="图片 4"/>
            <p:cNvPicPr>
              <a:picLocks noChangeAspect="1"/>
            </p:cNvPicPr>
            <p:nvPr/>
          </p:nvPicPr>
          <p:blipFill rotWithShape="1">
            <a:blip r:embed="rId1" cstate="print">
              <a:extLst>
                <a:ext uri="{28A0092B-C50C-407E-A947-70E740481C1C}">
                  <a14:useLocalDpi xmlns:a14="http://schemas.microsoft.com/office/drawing/2010/main" val="0"/>
                </a:ext>
              </a:extLst>
            </a:blip>
            <a:srcRect l="64022" b="74219"/>
            <a:stretch>
              <a:fillRect/>
            </a:stretch>
          </p:blipFill>
          <p:spPr>
            <a:xfrm flipH="1">
              <a:off x="-530352" y="0"/>
              <a:ext cx="6997148" cy="1772343"/>
            </a:xfrm>
            <a:prstGeom prst="rect">
              <a:avLst/>
            </a:prstGeom>
          </p:spPr>
        </p:pic>
        <p:pic>
          <p:nvPicPr>
            <p:cNvPr id="15" name="图片 14"/>
            <p:cNvPicPr>
              <a:picLocks noChangeAspect="1"/>
            </p:cNvPicPr>
            <p:nvPr/>
          </p:nvPicPr>
          <p:blipFill rotWithShape="1">
            <a:blip r:embed="rId1" cstate="print">
              <a:extLst>
                <a:ext uri="{28A0092B-C50C-407E-A947-70E740481C1C}">
                  <a14:useLocalDpi xmlns:a14="http://schemas.microsoft.com/office/drawing/2010/main" val="0"/>
                </a:ext>
              </a:extLst>
            </a:blip>
            <a:srcRect l="64022" r="31470" b="74219"/>
            <a:stretch>
              <a:fillRect/>
            </a:stretch>
          </p:blipFill>
          <p:spPr>
            <a:xfrm>
              <a:off x="6466796" y="0"/>
              <a:ext cx="5725204" cy="1772343"/>
            </a:xfrm>
            <a:prstGeom prst="rect">
              <a:avLst/>
            </a:prstGeom>
          </p:spPr>
        </p:pic>
      </p:grpSp>
      <p:sp>
        <p:nvSpPr>
          <p:cNvPr id="18" name="Rectangle 5"/>
          <p:cNvSpPr>
            <a:spLocks noChangeArrowheads="1"/>
          </p:cNvSpPr>
          <p:nvPr/>
        </p:nvSpPr>
        <p:spPr bwMode="auto">
          <a:xfrm>
            <a:off x="2248123" y="-1204283"/>
            <a:ext cx="914401" cy="1052875"/>
          </a:xfrm>
          <a:prstGeom prst="rect">
            <a:avLst/>
          </a:prstGeom>
          <a:solidFill>
            <a:srgbClr val="0B5E9B"/>
          </a:solidFill>
          <a:ln>
            <a:noFill/>
          </a:ln>
        </p:spPr>
        <p:txBody>
          <a:bodyPr vert="horz" wrap="square" lIns="91440" tIns="45720" rIns="91440" bIns="45720" numCol="1" anchor="t" anchorCtr="0" compatLnSpc="1"/>
          <a:lstStyle/>
          <a:p>
            <a:endParaRPr lang="zh-CN" altLang="en-US"/>
          </a:p>
        </p:txBody>
      </p:sp>
      <p:sp>
        <p:nvSpPr>
          <p:cNvPr id="19" name="Rectangle 5"/>
          <p:cNvSpPr>
            <a:spLocks noChangeArrowheads="1"/>
          </p:cNvSpPr>
          <p:nvPr/>
        </p:nvSpPr>
        <p:spPr bwMode="auto">
          <a:xfrm>
            <a:off x="3162524" y="-1204283"/>
            <a:ext cx="914401" cy="1052875"/>
          </a:xfrm>
          <a:prstGeom prst="rect">
            <a:avLst/>
          </a:prstGeom>
          <a:solidFill>
            <a:srgbClr val="2A2A2B"/>
          </a:solidFill>
          <a:ln>
            <a:noFill/>
          </a:ln>
        </p:spPr>
        <p:txBody>
          <a:bodyPr vert="horz" wrap="square" lIns="91440" tIns="45720" rIns="91440" bIns="45720" numCol="1" anchor="t" anchorCtr="0" compatLnSpc="1"/>
          <a:lstStyle/>
          <a:p>
            <a:endParaRPr lang="zh-CN" altLang="en-US"/>
          </a:p>
        </p:txBody>
      </p:sp>
      <p:grpSp>
        <p:nvGrpSpPr>
          <p:cNvPr id="8" name="Group 4"/>
          <p:cNvGrpSpPr/>
          <p:nvPr/>
        </p:nvGrpSpPr>
        <p:grpSpPr>
          <a:xfrm>
            <a:off x="5420388" y="3621739"/>
            <a:ext cx="691599" cy="795778"/>
            <a:chOff x="5252244" y="3109913"/>
            <a:chExt cx="874713" cy="1006475"/>
          </a:xfrm>
          <a:solidFill>
            <a:srgbClr val="2A2A2B"/>
          </a:solidFill>
        </p:grpSpPr>
        <p:sp>
          <p:nvSpPr>
            <p:cNvPr id="9" name="Freeform 5"/>
            <p:cNvSpPr/>
            <p:nvPr/>
          </p:nvSpPr>
          <p:spPr bwMode="auto">
            <a:xfrm>
              <a:off x="5252244" y="3109913"/>
              <a:ext cx="874713" cy="1006475"/>
            </a:xfrm>
            <a:custGeom>
              <a:avLst/>
              <a:gdLst>
                <a:gd name="T0" fmla="*/ 298 w 337"/>
                <a:gd name="T1" fmla="*/ 4 h 388"/>
                <a:gd name="T2" fmla="*/ 212 w 337"/>
                <a:gd name="T3" fmla="*/ 192 h 388"/>
                <a:gd name="T4" fmla="*/ 29 w 337"/>
                <a:gd name="T5" fmla="*/ 95 h 388"/>
                <a:gd name="T6" fmla="*/ 80 w 337"/>
                <a:gd name="T7" fmla="*/ 199 h 388"/>
                <a:gd name="T8" fmla="*/ 188 w 337"/>
                <a:gd name="T9" fmla="*/ 330 h 388"/>
                <a:gd name="T10" fmla="*/ 274 w 337"/>
                <a:gd name="T11" fmla="*/ 373 h 388"/>
                <a:gd name="T12" fmla="*/ 316 w 337"/>
                <a:gd name="T13" fmla="*/ 286 h 388"/>
                <a:gd name="T14" fmla="*/ 321 w 337"/>
                <a:gd name="T15" fmla="*/ 116 h 388"/>
                <a:gd name="T16" fmla="*/ 298 w 337"/>
                <a:gd name="T17" fmla="*/ 4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7" h="388">
                  <a:moveTo>
                    <a:pt x="298" y="4"/>
                  </a:moveTo>
                  <a:cubicBezTo>
                    <a:pt x="259" y="0"/>
                    <a:pt x="285" y="156"/>
                    <a:pt x="212" y="192"/>
                  </a:cubicBezTo>
                  <a:cubicBezTo>
                    <a:pt x="133" y="208"/>
                    <a:pt x="58" y="70"/>
                    <a:pt x="29" y="95"/>
                  </a:cubicBezTo>
                  <a:cubicBezTo>
                    <a:pt x="0" y="122"/>
                    <a:pt x="49" y="162"/>
                    <a:pt x="80" y="199"/>
                  </a:cubicBezTo>
                  <a:cubicBezTo>
                    <a:pt x="121" y="248"/>
                    <a:pt x="188" y="330"/>
                    <a:pt x="188" y="330"/>
                  </a:cubicBezTo>
                  <a:cubicBezTo>
                    <a:pt x="188" y="330"/>
                    <a:pt x="230" y="388"/>
                    <a:pt x="274" y="373"/>
                  </a:cubicBezTo>
                  <a:cubicBezTo>
                    <a:pt x="318" y="358"/>
                    <a:pt x="316" y="286"/>
                    <a:pt x="316" y="286"/>
                  </a:cubicBezTo>
                  <a:cubicBezTo>
                    <a:pt x="316" y="286"/>
                    <a:pt x="319" y="180"/>
                    <a:pt x="321" y="116"/>
                  </a:cubicBezTo>
                  <a:cubicBezTo>
                    <a:pt x="323" y="68"/>
                    <a:pt x="337" y="7"/>
                    <a:pt x="29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 name="Freeform 6"/>
            <p:cNvSpPr/>
            <p:nvPr/>
          </p:nvSpPr>
          <p:spPr bwMode="auto">
            <a:xfrm>
              <a:off x="5530056" y="3148013"/>
              <a:ext cx="350838" cy="404813"/>
            </a:xfrm>
            <a:custGeom>
              <a:avLst/>
              <a:gdLst>
                <a:gd name="T0" fmla="*/ 124 w 135"/>
                <a:gd name="T1" fmla="*/ 47 h 156"/>
                <a:gd name="T2" fmla="*/ 94 w 135"/>
                <a:gd name="T3" fmla="*/ 145 h 156"/>
                <a:gd name="T4" fmla="*/ 11 w 135"/>
                <a:gd name="T5" fmla="*/ 86 h 156"/>
                <a:gd name="T6" fmla="*/ 48 w 135"/>
                <a:gd name="T7" fmla="*/ 10 h 156"/>
                <a:gd name="T8" fmla="*/ 124 w 135"/>
                <a:gd name="T9" fmla="*/ 47 h 156"/>
              </a:gdLst>
              <a:ahLst/>
              <a:cxnLst>
                <a:cxn ang="0">
                  <a:pos x="T0" y="T1"/>
                </a:cxn>
                <a:cxn ang="0">
                  <a:pos x="T2" y="T3"/>
                </a:cxn>
                <a:cxn ang="0">
                  <a:pos x="T4" y="T5"/>
                </a:cxn>
                <a:cxn ang="0">
                  <a:pos x="T6" y="T7"/>
                </a:cxn>
                <a:cxn ang="0">
                  <a:pos x="T8" y="T9"/>
                </a:cxn>
              </a:cxnLst>
              <a:rect l="0" t="0" r="r" b="b"/>
              <a:pathLst>
                <a:path w="135" h="156">
                  <a:moveTo>
                    <a:pt x="124" y="47"/>
                  </a:moveTo>
                  <a:cubicBezTo>
                    <a:pt x="135" y="79"/>
                    <a:pt x="125" y="134"/>
                    <a:pt x="94" y="145"/>
                  </a:cubicBezTo>
                  <a:cubicBezTo>
                    <a:pt x="63" y="156"/>
                    <a:pt x="22" y="117"/>
                    <a:pt x="11" y="86"/>
                  </a:cubicBezTo>
                  <a:cubicBezTo>
                    <a:pt x="0" y="55"/>
                    <a:pt x="17" y="21"/>
                    <a:pt x="48" y="10"/>
                  </a:cubicBezTo>
                  <a:cubicBezTo>
                    <a:pt x="79" y="0"/>
                    <a:pt x="113" y="16"/>
                    <a:pt x="124"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1" name="Group 7"/>
          <p:cNvGrpSpPr/>
          <p:nvPr/>
        </p:nvGrpSpPr>
        <p:grpSpPr>
          <a:xfrm>
            <a:off x="5042582" y="2802113"/>
            <a:ext cx="706661" cy="803309"/>
            <a:chOff x="4774406" y="2073275"/>
            <a:chExt cx="893763" cy="1016000"/>
          </a:xfrm>
          <a:solidFill>
            <a:srgbClr val="0B5E9B"/>
          </a:solidFill>
        </p:grpSpPr>
        <p:sp>
          <p:nvSpPr>
            <p:cNvPr id="12" name="Freeform 7"/>
            <p:cNvSpPr/>
            <p:nvPr/>
          </p:nvSpPr>
          <p:spPr bwMode="auto">
            <a:xfrm>
              <a:off x="4774406" y="2073275"/>
              <a:ext cx="893763" cy="1016000"/>
            </a:xfrm>
            <a:custGeom>
              <a:avLst/>
              <a:gdLst>
                <a:gd name="T0" fmla="*/ 281 w 344"/>
                <a:gd name="T1" fmla="*/ 1 h 391"/>
                <a:gd name="T2" fmla="*/ 219 w 344"/>
                <a:gd name="T3" fmla="*/ 199 h 391"/>
                <a:gd name="T4" fmla="*/ 25 w 344"/>
                <a:gd name="T5" fmla="*/ 126 h 391"/>
                <a:gd name="T6" fmla="*/ 88 w 344"/>
                <a:gd name="T7" fmla="*/ 222 h 391"/>
                <a:gd name="T8" fmla="*/ 212 w 344"/>
                <a:gd name="T9" fmla="*/ 339 h 391"/>
                <a:gd name="T10" fmla="*/ 303 w 344"/>
                <a:gd name="T11" fmla="*/ 371 h 391"/>
                <a:gd name="T12" fmla="*/ 334 w 344"/>
                <a:gd name="T13" fmla="*/ 280 h 391"/>
                <a:gd name="T14" fmla="*/ 318 w 344"/>
                <a:gd name="T15" fmla="*/ 110 h 391"/>
                <a:gd name="T16" fmla="*/ 281 w 344"/>
                <a:gd name="T17" fmla="*/ 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4" h="391">
                  <a:moveTo>
                    <a:pt x="281" y="1"/>
                  </a:moveTo>
                  <a:cubicBezTo>
                    <a:pt x="242" y="3"/>
                    <a:pt x="287" y="154"/>
                    <a:pt x="219" y="199"/>
                  </a:cubicBezTo>
                  <a:cubicBezTo>
                    <a:pt x="142" y="225"/>
                    <a:pt x="50" y="96"/>
                    <a:pt x="25" y="126"/>
                  </a:cubicBezTo>
                  <a:cubicBezTo>
                    <a:pt x="0" y="156"/>
                    <a:pt x="53" y="189"/>
                    <a:pt x="88" y="222"/>
                  </a:cubicBezTo>
                  <a:cubicBezTo>
                    <a:pt x="135" y="266"/>
                    <a:pt x="212" y="339"/>
                    <a:pt x="212" y="339"/>
                  </a:cubicBezTo>
                  <a:cubicBezTo>
                    <a:pt x="212" y="339"/>
                    <a:pt x="261" y="391"/>
                    <a:pt x="303" y="371"/>
                  </a:cubicBezTo>
                  <a:cubicBezTo>
                    <a:pt x="344" y="351"/>
                    <a:pt x="334" y="280"/>
                    <a:pt x="334" y="280"/>
                  </a:cubicBezTo>
                  <a:cubicBezTo>
                    <a:pt x="334" y="280"/>
                    <a:pt x="323" y="174"/>
                    <a:pt x="318" y="110"/>
                  </a:cubicBezTo>
                  <a:cubicBezTo>
                    <a:pt x="313" y="62"/>
                    <a:pt x="320" y="0"/>
                    <a:pt x="28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 name="Freeform 8"/>
            <p:cNvSpPr/>
            <p:nvPr/>
          </p:nvSpPr>
          <p:spPr bwMode="auto">
            <a:xfrm>
              <a:off x="5034756" y="2141538"/>
              <a:ext cx="352425" cy="406400"/>
            </a:xfrm>
            <a:custGeom>
              <a:avLst/>
              <a:gdLst>
                <a:gd name="T0" fmla="*/ 122 w 136"/>
                <a:gd name="T1" fmla="*/ 42 h 157"/>
                <a:gd name="T2" fmla="*/ 104 w 136"/>
                <a:gd name="T3" fmla="*/ 142 h 157"/>
                <a:gd name="T4" fmla="*/ 14 w 136"/>
                <a:gd name="T5" fmla="*/ 94 h 157"/>
                <a:gd name="T6" fmla="*/ 42 w 136"/>
                <a:gd name="T7" fmla="*/ 14 h 157"/>
                <a:gd name="T8" fmla="*/ 122 w 136"/>
                <a:gd name="T9" fmla="*/ 42 h 157"/>
              </a:gdLst>
              <a:ahLst/>
              <a:cxnLst>
                <a:cxn ang="0">
                  <a:pos x="T0" y="T1"/>
                </a:cxn>
                <a:cxn ang="0">
                  <a:pos x="T2" y="T3"/>
                </a:cxn>
                <a:cxn ang="0">
                  <a:pos x="T4" y="T5"/>
                </a:cxn>
                <a:cxn ang="0">
                  <a:pos x="T6" y="T7"/>
                </a:cxn>
                <a:cxn ang="0">
                  <a:pos x="T8" y="T9"/>
                </a:cxn>
              </a:cxnLst>
              <a:rect l="0" t="0" r="r" b="b"/>
              <a:pathLst>
                <a:path w="136" h="157">
                  <a:moveTo>
                    <a:pt x="122" y="42"/>
                  </a:moveTo>
                  <a:cubicBezTo>
                    <a:pt x="136" y="72"/>
                    <a:pt x="134" y="128"/>
                    <a:pt x="104" y="142"/>
                  </a:cubicBezTo>
                  <a:cubicBezTo>
                    <a:pt x="74" y="157"/>
                    <a:pt x="29" y="124"/>
                    <a:pt x="14" y="94"/>
                  </a:cubicBezTo>
                  <a:cubicBezTo>
                    <a:pt x="0" y="65"/>
                    <a:pt x="12" y="29"/>
                    <a:pt x="42" y="14"/>
                  </a:cubicBezTo>
                  <a:cubicBezTo>
                    <a:pt x="71" y="0"/>
                    <a:pt x="107" y="12"/>
                    <a:pt x="122"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4" name="Group 10"/>
          <p:cNvGrpSpPr/>
          <p:nvPr/>
        </p:nvGrpSpPr>
        <p:grpSpPr>
          <a:xfrm>
            <a:off x="5720373" y="2766968"/>
            <a:ext cx="733019" cy="758123"/>
            <a:chOff x="5631656" y="2028825"/>
            <a:chExt cx="927100" cy="958851"/>
          </a:xfrm>
          <a:solidFill>
            <a:srgbClr val="0B5E9B"/>
          </a:solidFill>
        </p:grpSpPr>
        <p:sp>
          <p:nvSpPr>
            <p:cNvPr id="20" name="Freeform 9"/>
            <p:cNvSpPr/>
            <p:nvPr/>
          </p:nvSpPr>
          <p:spPr bwMode="auto">
            <a:xfrm>
              <a:off x="5631656" y="2052638"/>
              <a:ext cx="927100" cy="935038"/>
            </a:xfrm>
            <a:custGeom>
              <a:avLst/>
              <a:gdLst>
                <a:gd name="T0" fmla="*/ 320 w 357"/>
                <a:gd name="T1" fmla="*/ 15 h 360"/>
                <a:gd name="T2" fmla="*/ 181 w 357"/>
                <a:gd name="T3" fmla="*/ 168 h 360"/>
                <a:gd name="T4" fmla="*/ 37 w 357"/>
                <a:gd name="T5" fmla="*/ 20 h 360"/>
                <a:gd name="T6" fmla="*/ 53 w 357"/>
                <a:gd name="T7" fmla="*/ 133 h 360"/>
                <a:gd name="T8" fmla="*/ 116 w 357"/>
                <a:gd name="T9" fmla="*/ 292 h 360"/>
                <a:gd name="T10" fmla="*/ 185 w 357"/>
                <a:gd name="T11" fmla="*/ 359 h 360"/>
                <a:gd name="T12" fmla="*/ 251 w 357"/>
                <a:gd name="T13" fmla="*/ 289 h 360"/>
                <a:gd name="T14" fmla="*/ 308 w 357"/>
                <a:gd name="T15" fmla="*/ 129 h 360"/>
                <a:gd name="T16" fmla="*/ 320 w 357"/>
                <a:gd name="T17" fmla="*/ 1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7" h="360">
                  <a:moveTo>
                    <a:pt x="320" y="15"/>
                  </a:moveTo>
                  <a:cubicBezTo>
                    <a:pt x="285" y="0"/>
                    <a:pt x="262" y="156"/>
                    <a:pt x="181" y="168"/>
                  </a:cubicBezTo>
                  <a:cubicBezTo>
                    <a:pt x="100" y="159"/>
                    <a:pt x="72" y="4"/>
                    <a:pt x="37" y="20"/>
                  </a:cubicBezTo>
                  <a:cubicBezTo>
                    <a:pt x="0" y="36"/>
                    <a:pt x="35" y="89"/>
                    <a:pt x="53" y="133"/>
                  </a:cubicBezTo>
                  <a:cubicBezTo>
                    <a:pt x="77" y="193"/>
                    <a:pt x="116" y="292"/>
                    <a:pt x="116" y="292"/>
                  </a:cubicBezTo>
                  <a:cubicBezTo>
                    <a:pt x="116" y="292"/>
                    <a:pt x="138" y="360"/>
                    <a:pt x="185" y="359"/>
                  </a:cubicBezTo>
                  <a:cubicBezTo>
                    <a:pt x="231" y="358"/>
                    <a:pt x="251" y="289"/>
                    <a:pt x="251" y="289"/>
                  </a:cubicBezTo>
                  <a:cubicBezTo>
                    <a:pt x="251" y="289"/>
                    <a:pt x="286" y="189"/>
                    <a:pt x="308" y="129"/>
                  </a:cubicBezTo>
                  <a:cubicBezTo>
                    <a:pt x="324" y="84"/>
                    <a:pt x="357" y="30"/>
                    <a:pt x="32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1" name="Freeform 10"/>
            <p:cNvSpPr/>
            <p:nvPr/>
          </p:nvSpPr>
          <p:spPr bwMode="auto">
            <a:xfrm>
              <a:off x="5941219" y="2028825"/>
              <a:ext cx="312738" cy="374650"/>
            </a:xfrm>
            <a:custGeom>
              <a:avLst/>
              <a:gdLst>
                <a:gd name="T0" fmla="*/ 120 w 121"/>
                <a:gd name="T1" fmla="*/ 59 h 144"/>
                <a:gd name="T2" fmla="*/ 62 w 121"/>
                <a:gd name="T3" fmla="*/ 143 h 144"/>
                <a:gd name="T4" fmla="*/ 0 w 121"/>
                <a:gd name="T5" fmla="*/ 61 h 144"/>
                <a:gd name="T6" fmla="*/ 59 w 121"/>
                <a:gd name="T7" fmla="*/ 1 h 144"/>
                <a:gd name="T8" fmla="*/ 120 w 121"/>
                <a:gd name="T9" fmla="*/ 59 h 144"/>
              </a:gdLst>
              <a:ahLst/>
              <a:cxnLst>
                <a:cxn ang="0">
                  <a:pos x="T0" y="T1"/>
                </a:cxn>
                <a:cxn ang="0">
                  <a:pos x="T2" y="T3"/>
                </a:cxn>
                <a:cxn ang="0">
                  <a:pos x="T4" y="T5"/>
                </a:cxn>
                <a:cxn ang="0">
                  <a:pos x="T6" y="T7"/>
                </a:cxn>
                <a:cxn ang="0">
                  <a:pos x="T8" y="T9"/>
                </a:cxn>
              </a:cxnLst>
              <a:rect l="0" t="0" r="r" b="b"/>
              <a:pathLst>
                <a:path w="121" h="144">
                  <a:moveTo>
                    <a:pt x="120" y="59"/>
                  </a:moveTo>
                  <a:cubicBezTo>
                    <a:pt x="121" y="92"/>
                    <a:pt x="95" y="142"/>
                    <a:pt x="62" y="143"/>
                  </a:cubicBezTo>
                  <a:cubicBezTo>
                    <a:pt x="29" y="144"/>
                    <a:pt x="1" y="94"/>
                    <a:pt x="0" y="61"/>
                  </a:cubicBezTo>
                  <a:cubicBezTo>
                    <a:pt x="0" y="28"/>
                    <a:pt x="26" y="1"/>
                    <a:pt x="59" y="1"/>
                  </a:cubicBezTo>
                  <a:cubicBezTo>
                    <a:pt x="92" y="0"/>
                    <a:pt x="119" y="26"/>
                    <a:pt x="120"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2" name="Group 13"/>
          <p:cNvGrpSpPr/>
          <p:nvPr/>
        </p:nvGrpSpPr>
        <p:grpSpPr>
          <a:xfrm>
            <a:off x="4900748" y="3892856"/>
            <a:ext cx="810840" cy="731764"/>
            <a:chOff x="4595019" y="3452813"/>
            <a:chExt cx="1025525" cy="925513"/>
          </a:xfrm>
          <a:solidFill>
            <a:srgbClr val="2A2A2B"/>
          </a:solidFill>
        </p:grpSpPr>
        <p:sp>
          <p:nvSpPr>
            <p:cNvPr id="23" name="Freeform 11"/>
            <p:cNvSpPr/>
            <p:nvPr/>
          </p:nvSpPr>
          <p:spPr bwMode="auto">
            <a:xfrm>
              <a:off x="4595019" y="3452813"/>
              <a:ext cx="1025525" cy="925513"/>
            </a:xfrm>
            <a:custGeom>
              <a:avLst/>
              <a:gdLst>
                <a:gd name="T0" fmla="*/ 147 w 395"/>
                <a:gd name="T1" fmla="*/ 23 h 357"/>
                <a:gd name="T2" fmla="*/ 207 w 395"/>
                <a:gd name="T3" fmla="*/ 222 h 357"/>
                <a:gd name="T4" fmla="*/ 5 w 395"/>
                <a:gd name="T5" fmla="*/ 269 h 357"/>
                <a:gd name="T6" fmla="*/ 111 w 395"/>
                <a:gd name="T7" fmla="*/ 314 h 357"/>
                <a:gd name="T8" fmla="*/ 279 w 395"/>
                <a:gd name="T9" fmla="*/ 342 h 357"/>
                <a:gd name="T10" fmla="*/ 372 w 395"/>
                <a:gd name="T11" fmla="*/ 317 h 357"/>
                <a:gd name="T12" fmla="*/ 347 w 395"/>
                <a:gd name="T13" fmla="*/ 224 h 357"/>
                <a:gd name="T14" fmla="*/ 238 w 395"/>
                <a:gd name="T15" fmla="*/ 93 h 357"/>
                <a:gd name="T16" fmla="*/ 147 w 395"/>
                <a:gd name="T17" fmla="*/ 23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5" h="357">
                  <a:moveTo>
                    <a:pt x="147" y="23"/>
                  </a:moveTo>
                  <a:cubicBezTo>
                    <a:pt x="116" y="46"/>
                    <a:pt x="238" y="147"/>
                    <a:pt x="207" y="222"/>
                  </a:cubicBezTo>
                  <a:cubicBezTo>
                    <a:pt x="157" y="286"/>
                    <a:pt x="9" y="231"/>
                    <a:pt x="5" y="269"/>
                  </a:cubicBezTo>
                  <a:cubicBezTo>
                    <a:pt x="0" y="309"/>
                    <a:pt x="63" y="306"/>
                    <a:pt x="111" y="314"/>
                  </a:cubicBezTo>
                  <a:cubicBezTo>
                    <a:pt x="174" y="324"/>
                    <a:pt x="279" y="342"/>
                    <a:pt x="279" y="342"/>
                  </a:cubicBezTo>
                  <a:cubicBezTo>
                    <a:pt x="279" y="342"/>
                    <a:pt x="349" y="357"/>
                    <a:pt x="372" y="317"/>
                  </a:cubicBezTo>
                  <a:cubicBezTo>
                    <a:pt x="395" y="277"/>
                    <a:pt x="347" y="224"/>
                    <a:pt x="347" y="224"/>
                  </a:cubicBezTo>
                  <a:cubicBezTo>
                    <a:pt x="347" y="224"/>
                    <a:pt x="279" y="142"/>
                    <a:pt x="238" y="93"/>
                  </a:cubicBezTo>
                  <a:cubicBezTo>
                    <a:pt x="208" y="56"/>
                    <a:pt x="179" y="0"/>
                    <a:pt x="147"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4" name="Freeform 12"/>
            <p:cNvSpPr/>
            <p:nvPr/>
          </p:nvSpPr>
          <p:spPr bwMode="auto">
            <a:xfrm>
              <a:off x="4691856" y="3698875"/>
              <a:ext cx="407988" cy="358775"/>
            </a:xfrm>
            <a:custGeom>
              <a:avLst/>
              <a:gdLst>
                <a:gd name="T0" fmla="*/ 99 w 157"/>
                <a:gd name="T1" fmla="*/ 17 h 138"/>
                <a:gd name="T2" fmla="*/ 140 w 157"/>
                <a:gd name="T3" fmla="*/ 110 h 138"/>
                <a:gd name="T4" fmla="*/ 39 w 157"/>
                <a:gd name="T5" fmla="*/ 120 h 138"/>
                <a:gd name="T6" fmla="*/ 17 w 157"/>
                <a:gd name="T7" fmla="*/ 38 h 138"/>
                <a:gd name="T8" fmla="*/ 99 w 157"/>
                <a:gd name="T9" fmla="*/ 17 h 138"/>
              </a:gdLst>
              <a:ahLst/>
              <a:cxnLst>
                <a:cxn ang="0">
                  <a:pos x="T0" y="T1"/>
                </a:cxn>
                <a:cxn ang="0">
                  <a:pos x="T2" y="T3"/>
                </a:cxn>
                <a:cxn ang="0">
                  <a:pos x="T4" y="T5"/>
                </a:cxn>
                <a:cxn ang="0">
                  <a:pos x="T6" y="T7"/>
                </a:cxn>
                <a:cxn ang="0">
                  <a:pos x="T8" y="T9"/>
                </a:cxn>
              </a:cxnLst>
              <a:rect l="0" t="0" r="r" b="b"/>
              <a:pathLst>
                <a:path w="157" h="138">
                  <a:moveTo>
                    <a:pt x="99" y="17"/>
                  </a:moveTo>
                  <a:cubicBezTo>
                    <a:pt x="127" y="33"/>
                    <a:pt x="157" y="81"/>
                    <a:pt x="140" y="110"/>
                  </a:cubicBezTo>
                  <a:cubicBezTo>
                    <a:pt x="124" y="138"/>
                    <a:pt x="67" y="137"/>
                    <a:pt x="39" y="120"/>
                  </a:cubicBezTo>
                  <a:cubicBezTo>
                    <a:pt x="10" y="104"/>
                    <a:pt x="0" y="67"/>
                    <a:pt x="17" y="38"/>
                  </a:cubicBezTo>
                  <a:cubicBezTo>
                    <a:pt x="33" y="10"/>
                    <a:pt x="70" y="0"/>
                    <a:pt x="99"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5" name="Group 16"/>
          <p:cNvGrpSpPr/>
          <p:nvPr/>
        </p:nvGrpSpPr>
        <p:grpSpPr>
          <a:xfrm>
            <a:off x="4489052" y="3102099"/>
            <a:ext cx="805819" cy="790757"/>
            <a:chOff x="4074319" y="2452688"/>
            <a:chExt cx="1019175" cy="1000125"/>
          </a:xfrm>
          <a:solidFill>
            <a:srgbClr val="0B5E9B"/>
          </a:solidFill>
        </p:grpSpPr>
        <p:sp>
          <p:nvSpPr>
            <p:cNvPr id="26" name="Freeform 13"/>
            <p:cNvSpPr/>
            <p:nvPr/>
          </p:nvSpPr>
          <p:spPr bwMode="auto">
            <a:xfrm>
              <a:off x="4074319" y="2452688"/>
              <a:ext cx="1019175" cy="1000125"/>
            </a:xfrm>
            <a:custGeom>
              <a:avLst/>
              <a:gdLst>
                <a:gd name="T0" fmla="*/ 202 w 393"/>
                <a:gd name="T1" fmla="*/ 17 h 385"/>
                <a:gd name="T2" fmla="*/ 220 w 393"/>
                <a:gd name="T3" fmla="*/ 223 h 385"/>
                <a:gd name="T4" fmla="*/ 13 w 393"/>
                <a:gd name="T5" fmla="*/ 228 h 385"/>
                <a:gd name="T6" fmla="*/ 107 w 393"/>
                <a:gd name="T7" fmla="*/ 294 h 385"/>
                <a:gd name="T8" fmla="*/ 266 w 393"/>
                <a:gd name="T9" fmla="*/ 355 h 385"/>
                <a:gd name="T10" fmla="*/ 362 w 393"/>
                <a:gd name="T11" fmla="*/ 351 h 385"/>
                <a:gd name="T12" fmla="*/ 356 w 393"/>
                <a:gd name="T13" fmla="*/ 255 h 385"/>
                <a:gd name="T14" fmla="*/ 278 w 393"/>
                <a:gd name="T15" fmla="*/ 104 h 385"/>
                <a:gd name="T16" fmla="*/ 202 w 393"/>
                <a:gd name="T17" fmla="*/ 1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3" h="385">
                  <a:moveTo>
                    <a:pt x="202" y="17"/>
                  </a:moveTo>
                  <a:cubicBezTo>
                    <a:pt x="167" y="33"/>
                    <a:pt x="266" y="156"/>
                    <a:pt x="220" y="223"/>
                  </a:cubicBezTo>
                  <a:cubicBezTo>
                    <a:pt x="158" y="276"/>
                    <a:pt x="25" y="192"/>
                    <a:pt x="13" y="228"/>
                  </a:cubicBezTo>
                  <a:cubicBezTo>
                    <a:pt x="0" y="266"/>
                    <a:pt x="62" y="276"/>
                    <a:pt x="107" y="294"/>
                  </a:cubicBezTo>
                  <a:cubicBezTo>
                    <a:pt x="167" y="317"/>
                    <a:pt x="266" y="355"/>
                    <a:pt x="266" y="355"/>
                  </a:cubicBezTo>
                  <a:cubicBezTo>
                    <a:pt x="266" y="355"/>
                    <a:pt x="331" y="385"/>
                    <a:pt x="362" y="351"/>
                  </a:cubicBezTo>
                  <a:cubicBezTo>
                    <a:pt x="393" y="316"/>
                    <a:pt x="356" y="255"/>
                    <a:pt x="356" y="255"/>
                  </a:cubicBezTo>
                  <a:cubicBezTo>
                    <a:pt x="356" y="255"/>
                    <a:pt x="307" y="160"/>
                    <a:pt x="278" y="104"/>
                  </a:cubicBezTo>
                  <a:cubicBezTo>
                    <a:pt x="256" y="61"/>
                    <a:pt x="238" y="0"/>
                    <a:pt x="202"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27" name="Freeform 14"/>
            <p:cNvSpPr/>
            <p:nvPr/>
          </p:nvSpPr>
          <p:spPr bwMode="auto">
            <a:xfrm>
              <a:off x="4245769" y="2657475"/>
              <a:ext cx="392113" cy="379413"/>
            </a:xfrm>
            <a:custGeom>
              <a:avLst/>
              <a:gdLst>
                <a:gd name="T0" fmla="*/ 107 w 151"/>
                <a:gd name="T1" fmla="*/ 22 h 146"/>
                <a:gd name="T2" fmla="*/ 129 w 151"/>
                <a:gd name="T3" fmla="*/ 121 h 146"/>
                <a:gd name="T4" fmla="*/ 27 w 151"/>
                <a:gd name="T5" fmla="*/ 111 h 146"/>
                <a:gd name="T6" fmla="*/ 22 w 151"/>
                <a:gd name="T7" fmla="*/ 26 h 146"/>
                <a:gd name="T8" fmla="*/ 107 w 151"/>
                <a:gd name="T9" fmla="*/ 22 h 146"/>
              </a:gdLst>
              <a:ahLst/>
              <a:cxnLst>
                <a:cxn ang="0">
                  <a:pos x="T0" y="T1"/>
                </a:cxn>
                <a:cxn ang="0">
                  <a:pos x="T2" y="T3"/>
                </a:cxn>
                <a:cxn ang="0">
                  <a:pos x="T4" y="T5"/>
                </a:cxn>
                <a:cxn ang="0">
                  <a:pos x="T6" y="T7"/>
                </a:cxn>
                <a:cxn ang="0">
                  <a:pos x="T8" y="T9"/>
                </a:cxn>
              </a:cxnLst>
              <a:rect l="0" t="0" r="r" b="b"/>
              <a:pathLst>
                <a:path w="151" h="146">
                  <a:moveTo>
                    <a:pt x="107" y="22"/>
                  </a:moveTo>
                  <a:cubicBezTo>
                    <a:pt x="132" y="44"/>
                    <a:pt x="151" y="97"/>
                    <a:pt x="129" y="121"/>
                  </a:cubicBezTo>
                  <a:cubicBezTo>
                    <a:pt x="106" y="146"/>
                    <a:pt x="52" y="133"/>
                    <a:pt x="27" y="111"/>
                  </a:cubicBezTo>
                  <a:cubicBezTo>
                    <a:pt x="2" y="89"/>
                    <a:pt x="0" y="51"/>
                    <a:pt x="22" y="26"/>
                  </a:cubicBezTo>
                  <a:cubicBezTo>
                    <a:pt x="45" y="2"/>
                    <a:pt x="82" y="0"/>
                    <a:pt x="10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8" name="Group 19"/>
          <p:cNvGrpSpPr/>
          <p:nvPr/>
        </p:nvGrpSpPr>
        <p:grpSpPr>
          <a:xfrm>
            <a:off x="4118777" y="3645587"/>
            <a:ext cx="780716" cy="719213"/>
            <a:chOff x="3606006" y="3140075"/>
            <a:chExt cx="987425" cy="909638"/>
          </a:xfrm>
          <a:solidFill>
            <a:srgbClr val="0B5E9B"/>
          </a:solidFill>
        </p:grpSpPr>
        <p:sp>
          <p:nvSpPr>
            <p:cNvPr id="29" name="Freeform 15"/>
            <p:cNvSpPr/>
            <p:nvPr/>
          </p:nvSpPr>
          <p:spPr bwMode="auto">
            <a:xfrm>
              <a:off x="3606006" y="3140075"/>
              <a:ext cx="987425" cy="909638"/>
            </a:xfrm>
            <a:custGeom>
              <a:avLst/>
              <a:gdLst>
                <a:gd name="T0" fmla="*/ 64 w 380"/>
                <a:gd name="T1" fmla="*/ 33 h 350"/>
                <a:gd name="T2" fmla="*/ 184 w 380"/>
                <a:gd name="T3" fmla="*/ 202 h 350"/>
                <a:gd name="T4" fmla="*/ 8 w 380"/>
                <a:gd name="T5" fmla="*/ 311 h 350"/>
                <a:gd name="T6" fmla="*/ 123 w 380"/>
                <a:gd name="T7" fmla="*/ 320 h 350"/>
                <a:gd name="T8" fmla="*/ 291 w 380"/>
                <a:gd name="T9" fmla="*/ 292 h 350"/>
                <a:gd name="T10" fmla="*/ 371 w 380"/>
                <a:gd name="T11" fmla="*/ 239 h 350"/>
                <a:gd name="T12" fmla="*/ 317 w 380"/>
                <a:gd name="T13" fmla="*/ 159 h 350"/>
                <a:gd name="T14" fmla="*/ 173 w 380"/>
                <a:gd name="T15" fmla="*/ 69 h 350"/>
                <a:gd name="T16" fmla="*/ 64 w 380"/>
                <a:gd name="T17" fmla="*/ 3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0" h="350">
                  <a:moveTo>
                    <a:pt x="64" y="33"/>
                  </a:moveTo>
                  <a:cubicBezTo>
                    <a:pt x="42" y="65"/>
                    <a:pt x="189" y="121"/>
                    <a:pt x="184" y="202"/>
                  </a:cubicBezTo>
                  <a:cubicBezTo>
                    <a:pt x="158" y="279"/>
                    <a:pt x="0" y="274"/>
                    <a:pt x="8" y="311"/>
                  </a:cubicBezTo>
                  <a:cubicBezTo>
                    <a:pt x="17" y="350"/>
                    <a:pt x="75" y="328"/>
                    <a:pt x="123" y="320"/>
                  </a:cubicBezTo>
                  <a:cubicBezTo>
                    <a:pt x="186" y="309"/>
                    <a:pt x="291" y="292"/>
                    <a:pt x="291" y="292"/>
                  </a:cubicBezTo>
                  <a:cubicBezTo>
                    <a:pt x="291" y="292"/>
                    <a:pt x="362" y="284"/>
                    <a:pt x="371" y="239"/>
                  </a:cubicBezTo>
                  <a:cubicBezTo>
                    <a:pt x="380" y="194"/>
                    <a:pt x="317" y="159"/>
                    <a:pt x="317" y="159"/>
                  </a:cubicBezTo>
                  <a:cubicBezTo>
                    <a:pt x="317" y="159"/>
                    <a:pt x="227" y="103"/>
                    <a:pt x="173" y="69"/>
                  </a:cubicBezTo>
                  <a:cubicBezTo>
                    <a:pt x="132" y="44"/>
                    <a:pt x="86" y="0"/>
                    <a:pt x="64"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0" name="Freeform 16"/>
            <p:cNvSpPr/>
            <p:nvPr/>
          </p:nvSpPr>
          <p:spPr bwMode="auto">
            <a:xfrm>
              <a:off x="3617119" y="3436938"/>
              <a:ext cx="396875" cy="336550"/>
            </a:xfrm>
            <a:custGeom>
              <a:avLst/>
              <a:gdLst>
                <a:gd name="T0" fmla="*/ 77 w 153"/>
                <a:gd name="T1" fmla="*/ 6 h 130"/>
                <a:gd name="T2" fmla="*/ 146 w 153"/>
                <a:gd name="T3" fmla="*/ 81 h 130"/>
                <a:gd name="T4" fmla="*/ 54 w 153"/>
                <a:gd name="T5" fmla="*/ 124 h 130"/>
                <a:gd name="T6" fmla="*/ 7 w 153"/>
                <a:gd name="T7" fmla="*/ 53 h 130"/>
                <a:gd name="T8" fmla="*/ 77 w 153"/>
                <a:gd name="T9" fmla="*/ 6 h 130"/>
              </a:gdLst>
              <a:ahLst/>
              <a:cxnLst>
                <a:cxn ang="0">
                  <a:pos x="T0" y="T1"/>
                </a:cxn>
                <a:cxn ang="0">
                  <a:pos x="T2" y="T3"/>
                </a:cxn>
                <a:cxn ang="0">
                  <a:pos x="T4" y="T5"/>
                </a:cxn>
                <a:cxn ang="0">
                  <a:pos x="T6" y="T7"/>
                </a:cxn>
                <a:cxn ang="0">
                  <a:pos x="T8" y="T9"/>
                </a:cxn>
              </a:cxnLst>
              <a:rect l="0" t="0" r="r" b="b"/>
              <a:pathLst>
                <a:path w="153" h="130">
                  <a:moveTo>
                    <a:pt x="77" y="6"/>
                  </a:moveTo>
                  <a:cubicBezTo>
                    <a:pt x="110" y="13"/>
                    <a:pt x="153" y="49"/>
                    <a:pt x="146" y="81"/>
                  </a:cubicBezTo>
                  <a:cubicBezTo>
                    <a:pt x="140" y="113"/>
                    <a:pt x="86" y="130"/>
                    <a:pt x="54" y="124"/>
                  </a:cubicBezTo>
                  <a:cubicBezTo>
                    <a:pt x="21" y="117"/>
                    <a:pt x="0" y="86"/>
                    <a:pt x="7" y="53"/>
                  </a:cubicBezTo>
                  <a:cubicBezTo>
                    <a:pt x="13" y="21"/>
                    <a:pt x="45" y="0"/>
                    <a:pt x="7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1" name="Group 22"/>
          <p:cNvGrpSpPr/>
          <p:nvPr/>
        </p:nvGrpSpPr>
        <p:grpSpPr>
          <a:xfrm>
            <a:off x="4040956" y="4348482"/>
            <a:ext cx="775695" cy="720467"/>
            <a:chOff x="3507581" y="4029075"/>
            <a:chExt cx="981075" cy="911225"/>
          </a:xfrm>
          <a:solidFill>
            <a:srgbClr val="0B5E9B"/>
          </a:solidFill>
        </p:grpSpPr>
        <p:sp>
          <p:nvSpPr>
            <p:cNvPr id="32" name="Freeform 17"/>
            <p:cNvSpPr/>
            <p:nvPr/>
          </p:nvSpPr>
          <p:spPr bwMode="auto">
            <a:xfrm>
              <a:off x="3507581" y="4029075"/>
              <a:ext cx="981075" cy="911225"/>
            </a:xfrm>
            <a:custGeom>
              <a:avLst/>
              <a:gdLst>
                <a:gd name="T0" fmla="*/ 9 w 378"/>
                <a:gd name="T1" fmla="*/ 39 h 351"/>
                <a:gd name="T2" fmla="*/ 182 w 378"/>
                <a:gd name="T3" fmla="*/ 152 h 351"/>
                <a:gd name="T4" fmla="*/ 58 w 378"/>
                <a:gd name="T5" fmla="*/ 318 h 351"/>
                <a:gd name="T6" fmla="*/ 168 w 378"/>
                <a:gd name="T7" fmla="*/ 284 h 351"/>
                <a:gd name="T8" fmla="*/ 315 w 378"/>
                <a:gd name="T9" fmla="*/ 198 h 351"/>
                <a:gd name="T10" fmla="*/ 370 w 378"/>
                <a:gd name="T11" fmla="*/ 119 h 351"/>
                <a:gd name="T12" fmla="*/ 291 w 378"/>
                <a:gd name="T13" fmla="*/ 64 h 351"/>
                <a:gd name="T14" fmla="*/ 124 w 378"/>
                <a:gd name="T15" fmla="*/ 33 h 351"/>
                <a:gd name="T16" fmla="*/ 9 w 378"/>
                <a:gd name="T17" fmla="*/ 39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8" h="351">
                  <a:moveTo>
                    <a:pt x="9" y="39"/>
                  </a:moveTo>
                  <a:cubicBezTo>
                    <a:pt x="0" y="76"/>
                    <a:pt x="158" y="75"/>
                    <a:pt x="182" y="152"/>
                  </a:cubicBezTo>
                  <a:cubicBezTo>
                    <a:pt x="186" y="234"/>
                    <a:pt x="37" y="286"/>
                    <a:pt x="58" y="318"/>
                  </a:cubicBezTo>
                  <a:cubicBezTo>
                    <a:pt x="80" y="351"/>
                    <a:pt x="126" y="309"/>
                    <a:pt x="168" y="284"/>
                  </a:cubicBezTo>
                  <a:cubicBezTo>
                    <a:pt x="223" y="252"/>
                    <a:pt x="315" y="198"/>
                    <a:pt x="315" y="198"/>
                  </a:cubicBezTo>
                  <a:cubicBezTo>
                    <a:pt x="315" y="198"/>
                    <a:pt x="378" y="165"/>
                    <a:pt x="370" y="119"/>
                  </a:cubicBezTo>
                  <a:cubicBezTo>
                    <a:pt x="362" y="74"/>
                    <a:pt x="291" y="64"/>
                    <a:pt x="291" y="64"/>
                  </a:cubicBezTo>
                  <a:cubicBezTo>
                    <a:pt x="291" y="64"/>
                    <a:pt x="187" y="45"/>
                    <a:pt x="124" y="33"/>
                  </a:cubicBezTo>
                  <a:cubicBezTo>
                    <a:pt x="77" y="24"/>
                    <a:pt x="18" y="0"/>
                    <a:pt x="9"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3" name="Freeform 18"/>
            <p:cNvSpPr/>
            <p:nvPr/>
          </p:nvSpPr>
          <p:spPr bwMode="auto">
            <a:xfrm>
              <a:off x="3515519" y="4308475"/>
              <a:ext cx="392113" cy="334963"/>
            </a:xfrm>
            <a:custGeom>
              <a:avLst/>
              <a:gdLst>
                <a:gd name="T0" fmla="*/ 54 w 151"/>
                <a:gd name="T1" fmla="*/ 6 h 129"/>
                <a:gd name="T2" fmla="*/ 146 w 151"/>
                <a:gd name="T3" fmla="*/ 50 h 129"/>
                <a:gd name="T4" fmla="*/ 75 w 151"/>
                <a:gd name="T5" fmla="*/ 123 h 129"/>
                <a:gd name="T6" fmla="*/ 5 w 151"/>
                <a:gd name="T7" fmla="*/ 75 h 129"/>
                <a:gd name="T8" fmla="*/ 54 w 151"/>
                <a:gd name="T9" fmla="*/ 6 h 129"/>
              </a:gdLst>
              <a:ahLst/>
              <a:cxnLst>
                <a:cxn ang="0">
                  <a:pos x="T0" y="T1"/>
                </a:cxn>
                <a:cxn ang="0">
                  <a:pos x="T2" y="T3"/>
                </a:cxn>
                <a:cxn ang="0">
                  <a:pos x="T4" y="T5"/>
                </a:cxn>
                <a:cxn ang="0">
                  <a:pos x="T6" y="T7"/>
                </a:cxn>
                <a:cxn ang="0">
                  <a:pos x="T8" y="T9"/>
                </a:cxn>
              </a:cxnLst>
              <a:rect l="0" t="0" r="r" b="b"/>
              <a:pathLst>
                <a:path w="151" h="129">
                  <a:moveTo>
                    <a:pt x="54" y="6"/>
                  </a:moveTo>
                  <a:cubicBezTo>
                    <a:pt x="86" y="0"/>
                    <a:pt x="140" y="18"/>
                    <a:pt x="146" y="50"/>
                  </a:cubicBezTo>
                  <a:cubicBezTo>
                    <a:pt x="151" y="83"/>
                    <a:pt x="107" y="118"/>
                    <a:pt x="75" y="123"/>
                  </a:cubicBezTo>
                  <a:cubicBezTo>
                    <a:pt x="42" y="129"/>
                    <a:pt x="11" y="107"/>
                    <a:pt x="5" y="75"/>
                  </a:cubicBezTo>
                  <a:cubicBezTo>
                    <a:pt x="0" y="42"/>
                    <a:pt x="21" y="11"/>
                    <a:pt x="5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4" name="Group 25"/>
          <p:cNvGrpSpPr/>
          <p:nvPr/>
        </p:nvGrpSpPr>
        <p:grpSpPr>
          <a:xfrm>
            <a:off x="4056018" y="4991130"/>
            <a:ext cx="810840" cy="743061"/>
            <a:chOff x="3526631" y="4841875"/>
            <a:chExt cx="1025525" cy="939800"/>
          </a:xfrm>
          <a:solidFill>
            <a:srgbClr val="0B5E9B"/>
          </a:solidFill>
        </p:grpSpPr>
        <p:sp>
          <p:nvSpPr>
            <p:cNvPr id="35" name="Freeform 19"/>
            <p:cNvSpPr/>
            <p:nvPr/>
          </p:nvSpPr>
          <p:spPr bwMode="auto">
            <a:xfrm>
              <a:off x="3526631" y="4841875"/>
              <a:ext cx="1025525" cy="939800"/>
            </a:xfrm>
            <a:custGeom>
              <a:avLst/>
              <a:gdLst>
                <a:gd name="T0" fmla="*/ 6 w 395"/>
                <a:gd name="T1" fmla="*/ 97 h 362"/>
                <a:gd name="T2" fmla="*/ 208 w 395"/>
                <a:gd name="T3" fmla="*/ 139 h 362"/>
                <a:gd name="T4" fmla="*/ 154 w 395"/>
                <a:gd name="T5" fmla="*/ 339 h 362"/>
                <a:gd name="T6" fmla="*/ 244 w 395"/>
                <a:gd name="T7" fmla="*/ 267 h 362"/>
                <a:gd name="T8" fmla="*/ 348 w 395"/>
                <a:gd name="T9" fmla="*/ 133 h 362"/>
                <a:gd name="T10" fmla="*/ 371 w 395"/>
                <a:gd name="T11" fmla="*/ 40 h 362"/>
                <a:gd name="T12" fmla="*/ 278 w 395"/>
                <a:gd name="T13" fmla="*/ 18 h 362"/>
                <a:gd name="T14" fmla="*/ 110 w 395"/>
                <a:gd name="T15" fmla="*/ 50 h 362"/>
                <a:gd name="T16" fmla="*/ 6 w 395"/>
                <a:gd name="T17" fmla="*/ 97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5" h="362">
                  <a:moveTo>
                    <a:pt x="6" y="97"/>
                  </a:moveTo>
                  <a:cubicBezTo>
                    <a:pt x="11" y="135"/>
                    <a:pt x="157" y="76"/>
                    <a:pt x="208" y="139"/>
                  </a:cubicBezTo>
                  <a:cubicBezTo>
                    <a:pt x="242" y="214"/>
                    <a:pt x="122" y="317"/>
                    <a:pt x="154" y="339"/>
                  </a:cubicBezTo>
                  <a:cubicBezTo>
                    <a:pt x="186" y="362"/>
                    <a:pt x="214" y="305"/>
                    <a:pt x="244" y="267"/>
                  </a:cubicBezTo>
                  <a:cubicBezTo>
                    <a:pt x="283" y="217"/>
                    <a:pt x="348" y="133"/>
                    <a:pt x="348" y="133"/>
                  </a:cubicBezTo>
                  <a:cubicBezTo>
                    <a:pt x="348" y="133"/>
                    <a:pt x="395" y="79"/>
                    <a:pt x="371" y="40"/>
                  </a:cubicBezTo>
                  <a:cubicBezTo>
                    <a:pt x="347" y="0"/>
                    <a:pt x="278" y="18"/>
                    <a:pt x="278" y="18"/>
                  </a:cubicBezTo>
                  <a:cubicBezTo>
                    <a:pt x="278" y="18"/>
                    <a:pt x="173" y="38"/>
                    <a:pt x="110" y="50"/>
                  </a:cubicBezTo>
                  <a:cubicBezTo>
                    <a:pt x="63" y="59"/>
                    <a:pt x="0" y="58"/>
                    <a:pt x="6" y="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20"/>
            <p:cNvSpPr/>
            <p:nvPr/>
          </p:nvSpPr>
          <p:spPr bwMode="auto">
            <a:xfrm>
              <a:off x="3632994" y="5176838"/>
              <a:ext cx="404813" cy="363538"/>
            </a:xfrm>
            <a:custGeom>
              <a:avLst/>
              <a:gdLst>
                <a:gd name="T0" fmla="*/ 37 w 156"/>
                <a:gd name="T1" fmla="*/ 20 h 140"/>
                <a:gd name="T2" fmla="*/ 138 w 156"/>
                <a:gd name="T3" fmla="*/ 28 h 140"/>
                <a:gd name="T4" fmla="*/ 99 w 156"/>
                <a:gd name="T5" fmla="*/ 122 h 140"/>
                <a:gd name="T6" fmla="*/ 17 w 156"/>
                <a:gd name="T7" fmla="*/ 102 h 140"/>
                <a:gd name="T8" fmla="*/ 37 w 156"/>
                <a:gd name="T9" fmla="*/ 20 h 140"/>
              </a:gdLst>
              <a:ahLst/>
              <a:cxnLst>
                <a:cxn ang="0">
                  <a:pos x="T0" y="T1"/>
                </a:cxn>
                <a:cxn ang="0">
                  <a:pos x="T2" y="T3"/>
                </a:cxn>
                <a:cxn ang="0">
                  <a:pos x="T4" y="T5"/>
                </a:cxn>
                <a:cxn ang="0">
                  <a:pos x="T6" y="T7"/>
                </a:cxn>
                <a:cxn ang="0">
                  <a:pos x="T8" y="T9"/>
                </a:cxn>
              </a:cxnLst>
              <a:rect l="0" t="0" r="r" b="b"/>
              <a:pathLst>
                <a:path w="156" h="140">
                  <a:moveTo>
                    <a:pt x="37" y="20"/>
                  </a:moveTo>
                  <a:cubicBezTo>
                    <a:pt x="65" y="3"/>
                    <a:pt x="121" y="0"/>
                    <a:pt x="138" y="28"/>
                  </a:cubicBezTo>
                  <a:cubicBezTo>
                    <a:pt x="156" y="56"/>
                    <a:pt x="127" y="105"/>
                    <a:pt x="99" y="122"/>
                  </a:cubicBezTo>
                  <a:cubicBezTo>
                    <a:pt x="71" y="140"/>
                    <a:pt x="34" y="131"/>
                    <a:pt x="17" y="102"/>
                  </a:cubicBezTo>
                  <a:cubicBezTo>
                    <a:pt x="0" y="74"/>
                    <a:pt x="9" y="38"/>
                    <a:pt x="37"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7" name="Group 28"/>
          <p:cNvGrpSpPr/>
          <p:nvPr/>
        </p:nvGrpSpPr>
        <p:grpSpPr>
          <a:xfrm>
            <a:off x="6427035" y="2802113"/>
            <a:ext cx="707916" cy="803309"/>
            <a:chOff x="6525419" y="2073275"/>
            <a:chExt cx="895350" cy="1016000"/>
          </a:xfrm>
          <a:solidFill>
            <a:srgbClr val="0B5E9B"/>
          </a:solidFill>
        </p:grpSpPr>
        <p:sp>
          <p:nvSpPr>
            <p:cNvPr id="38" name="Freeform 21"/>
            <p:cNvSpPr/>
            <p:nvPr/>
          </p:nvSpPr>
          <p:spPr bwMode="auto">
            <a:xfrm>
              <a:off x="6525419" y="2073275"/>
              <a:ext cx="895350" cy="1016000"/>
            </a:xfrm>
            <a:custGeom>
              <a:avLst/>
              <a:gdLst>
                <a:gd name="T0" fmla="*/ 63 w 345"/>
                <a:gd name="T1" fmla="*/ 1 h 391"/>
                <a:gd name="T2" fmla="*/ 125 w 345"/>
                <a:gd name="T3" fmla="*/ 199 h 391"/>
                <a:gd name="T4" fmla="*/ 319 w 345"/>
                <a:gd name="T5" fmla="*/ 126 h 391"/>
                <a:gd name="T6" fmla="*/ 256 w 345"/>
                <a:gd name="T7" fmla="*/ 222 h 391"/>
                <a:gd name="T8" fmla="*/ 132 w 345"/>
                <a:gd name="T9" fmla="*/ 339 h 391"/>
                <a:gd name="T10" fmla="*/ 41 w 345"/>
                <a:gd name="T11" fmla="*/ 371 h 391"/>
                <a:gd name="T12" fmla="*/ 10 w 345"/>
                <a:gd name="T13" fmla="*/ 280 h 391"/>
                <a:gd name="T14" fmla="*/ 26 w 345"/>
                <a:gd name="T15" fmla="*/ 110 h 391"/>
                <a:gd name="T16" fmla="*/ 63 w 345"/>
                <a:gd name="T17" fmla="*/ 1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5" h="391">
                  <a:moveTo>
                    <a:pt x="63" y="1"/>
                  </a:moveTo>
                  <a:cubicBezTo>
                    <a:pt x="102" y="3"/>
                    <a:pt x="57" y="154"/>
                    <a:pt x="125" y="199"/>
                  </a:cubicBezTo>
                  <a:cubicBezTo>
                    <a:pt x="202" y="225"/>
                    <a:pt x="294" y="96"/>
                    <a:pt x="319" y="126"/>
                  </a:cubicBezTo>
                  <a:cubicBezTo>
                    <a:pt x="345" y="156"/>
                    <a:pt x="291" y="189"/>
                    <a:pt x="256" y="222"/>
                  </a:cubicBezTo>
                  <a:cubicBezTo>
                    <a:pt x="209" y="266"/>
                    <a:pt x="132" y="339"/>
                    <a:pt x="132" y="339"/>
                  </a:cubicBezTo>
                  <a:cubicBezTo>
                    <a:pt x="132" y="339"/>
                    <a:pt x="83" y="391"/>
                    <a:pt x="41" y="371"/>
                  </a:cubicBezTo>
                  <a:cubicBezTo>
                    <a:pt x="0" y="351"/>
                    <a:pt x="10" y="280"/>
                    <a:pt x="10" y="280"/>
                  </a:cubicBezTo>
                  <a:cubicBezTo>
                    <a:pt x="10" y="280"/>
                    <a:pt x="21" y="174"/>
                    <a:pt x="26" y="110"/>
                  </a:cubicBezTo>
                  <a:cubicBezTo>
                    <a:pt x="31" y="62"/>
                    <a:pt x="24" y="0"/>
                    <a:pt x="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 name="Freeform 22"/>
            <p:cNvSpPr/>
            <p:nvPr/>
          </p:nvSpPr>
          <p:spPr bwMode="auto">
            <a:xfrm>
              <a:off x="6804819" y="2141538"/>
              <a:ext cx="354013" cy="406400"/>
            </a:xfrm>
            <a:custGeom>
              <a:avLst/>
              <a:gdLst>
                <a:gd name="T0" fmla="*/ 14 w 136"/>
                <a:gd name="T1" fmla="*/ 42 h 157"/>
                <a:gd name="T2" fmla="*/ 32 w 136"/>
                <a:gd name="T3" fmla="*/ 142 h 157"/>
                <a:gd name="T4" fmla="*/ 122 w 136"/>
                <a:gd name="T5" fmla="*/ 94 h 157"/>
                <a:gd name="T6" fmla="*/ 94 w 136"/>
                <a:gd name="T7" fmla="*/ 14 h 157"/>
                <a:gd name="T8" fmla="*/ 14 w 136"/>
                <a:gd name="T9" fmla="*/ 42 h 157"/>
              </a:gdLst>
              <a:ahLst/>
              <a:cxnLst>
                <a:cxn ang="0">
                  <a:pos x="T0" y="T1"/>
                </a:cxn>
                <a:cxn ang="0">
                  <a:pos x="T2" y="T3"/>
                </a:cxn>
                <a:cxn ang="0">
                  <a:pos x="T4" y="T5"/>
                </a:cxn>
                <a:cxn ang="0">
                  <a:pos x="T6" y="T7"/>
                </a:cxn>
                <a:cxn ang="0">
                  <a:pos x="T8" y="T9"/>
                </a:cxn>
              </a:cxnLst>
              <a:rect l="0" t="0" r="r" b="b"/>
              <a:pathLst>
                <a:path w="136" h="157">
                  <a:moveTo>
                    <a:pt x="14" y="42"/>
                  </a:moveTo>
                  <a:cubicBezTo>
                    <a:pt x="0" y="72"/>
                    <a:pt x="2" y="128"/>
                    <a:pt x="32" y="142"/>
                  </a:cubicBezTo>
                  <a:cubicBezTo>
                    <a:pt x="62" y="157"/>
                    <a:pt x="107" y="124"/>
                    <a:pt x="122" y="94"/>
                  </a:cubicBezTo>
                  <a:cubicBezTo>
                    <a:pt x="136" y="65"/>
                    <a:pt x="124" y="29"/>
                    <a:pt x="94" y="14"/>
                  </a:cubicBezTo>
                  <a:cubicBezTo>
                    <a:pt x="65" y="0"/>
                    <a:pt x="29" y="12"/>
                    <a:pt x="14"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0" name="Group 31"/>
          <p:cNvGrpSpPr/>
          <p:nvPr/>
        </p:nvGrpSpPr>
        <p:grpSpPr>
          <a:xfrm>
            <a:off x="6880151" y="3102099"/>
            <a:ext cx="807075" cy="790757"/>
            <a:chOff x="7098506" y="2452688"/>
            <a:chExt cx="1020763" cy="1000125"/>
          </a:xfrm>
          <a:solidFill>
            <a:srgbClr val="0B5E9B"/>
          </a:solidFill>
        </p:grpSpPr>
        <p:sp>
          <p:nvSpPr>
            <p:cNvPr id="41" name="Freeform 23"/>
            <p:cNvSpPr/>
            <p:nvPr/>
          </p:nvSpPr>
          <p:spPr bwMode="auto">
            <a:xfrm>
              <a:off x="7098506" y="2452688"/>
              <a:ext cx="1020763" cy="1000125"/>
            </a:xfrm>
            <a:custGeom>
              <a:avLst/>
              <a:gdLst>
                <a:gd name="T0" fmla="*/ 191 w 393"/>
                <a:gd name="T1" fmla="*/ 17 h 385"/>
                <a:gd name="T2" fmla="*/ 173 w 393"/>
                <a:gd name="T3" fmla="*/ 223 h 385"/>
                <a:gd name="T4" fmla="*/ 380 w 393"/>
                <a:gd name="T5" fmla="*/ 228 h 385"/>
                <a:gd name="T6" fmla="*/ 286 w 393"/>
                <a:gd name="T7" fmla="*/ 294 h 385"/>
                <a:gd name="T8" fmla="*/ 127 w 393"/>
                <a:gd name="T9" fmla="*/ 355 h 385"/>
                <a:gd name="T10" fmla="*/ 31 w 393"/>
                <a:gd name="T11" fmla="*/ 351 h 385"/>
                <a:gd name="T12" fmla="*/ 37 w 393"/>
                <a:gd name="T13" fmla="*/ 255 h 385"/>
                <a:gd name="T14" fmla="*/ 115 w 393"/>
                <a:gd name="T15" fmla="*/ 104 h 385"/>
                <a:gd name="T16" fmla="*/ 191 w 393"/>
                <a:gd name="T17" fmla="*/ 1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3" h="385">
                  <a:moveTo>
                    <a:pt x="191" y="17"/>
                  </a:moveTo>
                  <a:cubicBezTo>
                    <a:pt x="226" y="33"/>
                    <a:pt x="127" y="156"/>
                    <a:pt x="173" y="223"/>
                  </a:cubicBezTo>
                  <a:cubicBezTo>
                    <a:pt x="235" y="276"/>
                    <a:pt x="368" y="192"/>
                    <a:pt x="380" y="228"/>
                  </a:cubicBezTo>
                  <a:cubicBezTo>
                    <a:pt x="393" y="266"/>
                    <a:pt x="331" y="276"/>
                    <a:pt x="286" y="294"/>
                  </a:cubicBezTo>
                  <a:cubicBezTo>
                    <a:pt x="226" y="317"/>
                    <a:pt x="127" y="355"/>
                    <a:pt x="127" y="355"/>
                  </a:cubicBezTo>
                  <a:cubicBezTo>
                    <a:pt x="127" y="355"/>
                    <a:pt x="62" y="385"/>
                    <a:pt x="31" y="351"/>
                  </a:cubicBezTo>
                  <a:cubicBezTo>
                    <a:pt x="0" y="316"/>
                    <a:pt x="37" y="255"/>
                    <a:pt x="37" y="255"/>
                  </a:cubicBezTo>
                  <a:cubicBezTo>
                    <a:pt x="37" y="255"/>
                    <a:pt x="86" y="160"/>
                    <a:pt x="115" y="104"/>
                  </a:cubicBezTo>
                  <a:cubicBezTo>
                    <a:pt x="137" y="61"/>
                    <a:pt x="155" y="0"/>
                    <a:pt x="191"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24"/>
            <p:cNvSpPr/>
            <p:nvPr/>
          </p:nvSpPr>
          <p:spPr bwMode="auto">
            <a:xfrm>
              <a:off x="7555706" y="2657475"/>
              <a:ext cx="392113" cy="379413"/>
            </a:xfrm>
            <a:custGeom>
              <a:avLst/>
              <a:gdLst>
                <a:gd name="T0" fmla="*/ 44 w 151"/>
                <a:gd name="T1" fmla="*/ 22 h 146"/>
                <a:gd name="T2" fmla="*/ 23 w 151"/>
                <a:gd name="T3" fmla="*/ 121 h 146"/>
                <a:gd name="T4" fmla="*/ 124 w 151"/>
                <a:gd name="T5" fmla="*/ 111 h 146"/>
                <a:gd name="T6" fmla="*/ 129 w 151"/>
                <a:gd name="T7" fmla="*/ 26 h 146"/>
                <a:gd name="T8" fmla="*/ 44 w 151"/>
                <a:gd name="T9" fmla="*/ 22 h 146"/>
              </a:gdLst>
              <a:ahLst/>
              <a:cxnLst>
                <a:cxn ang="0">
                  <a:pos x="T0" y="T1"/>
                </a:cxn>
                <a:cxn ang="0">
                  <a:pos x="T2" y="T3"/>
                </a:cxn>
                <a:cxn ang="0">
                  <a:pos x="T4" y="T5"/>
                </a:cxn>
                <a:cxn ang="0">
                  <a:pos x="T6" y="T7"/>
                </a:cxn>
                <a:cxn ang="0">
                  <a:pos x="T8" y="T9"/>
                </a:cxn>
              </a:cxnLst>
              <a:rect l="0" t="0" r="r" b="b"/>
              <a:pathLst>
                <a:path w="151" h="146">
                  <a:moveTo>
                    <a:pt x="44" y="22"/>
                  </a:moveTo>
                  <a:cubicBezTo>
                    <a:pt x="19" y="44"/>
                    <a:pt x="0" y="97"/>
                    <a:pt x="23" y="121"/>
                  </a:cubicBezTo>
                  <a:cubicBezTo>
                    <a:pt x="45" y="146"/>
                    <a:pt x="99" y="133"/>
                    <a:pt x="124" y="111"/>
                  </a:cubicBezTo>
                  <a:cubicBezTo>
                    <a:pt x="149" y="89"/>
                    <a:pt x="151" y="51"/>
                    <a:pt x="129" y="26"/>
                  </a:cubicBezTo>
                  <a:cubicBezTo>
                    <a:pt x="106" y="2"/>
                    <a:pt x="69" y="0"/>
                    <a:pt x="44"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3" name="Group 34"/>
          <p:cNvGrpSpPr/>
          <p:nvPr/>
        </p:nvGrpSpPr>
        <p:grpSpPr>
          <a:xfrm>
            <a:off x="7276785" y="3645587"/>
            <a:ext cx="779461" cy="719213"/>
            <a:chOff x="7600156" y="3140075"/>
            <a:chExt cx="985838" cy="909638"/>
          </a:xfrm>
          <a:solidFill>
            <a:srgbClr val="0B5E9B"/>
          </a:solidFill>
        </p:grpSpPr>
        <p:sp>
          <p:nvSpPr>
            <p:cNvPr id="44" name="Freeform 25"/>
            <p:cNvSpPr/>
            <p:nvPr/>
          </p:nvSpPr>
          <p:spPr bwMode="auto">
            <a:xfrm>
              <a:off x="7600156" y="3140075"/>
              <a:ext cx="985838" cy="909638"/>
            </a:xfrm>
            <a:custGeom>
              <a:avLst/>
              <a:gdLst>
                <a:gd name="T0" fmla="*/ 316 w 380"/>
                <a:gd name="T1" fmla="*/ 33 h 350"/>
                <a:gd name="T2" fmla="*/ 196 w 380"/>
                <a:gd name="T3" fmla="*/ 202 h 350"/>
                <a:gd name="T4" fmla="*/ 372 w 380"/>
                <a:gd name="T5" fmla="*/ 311 h 350"/>
                <a:gd name="T6" fmla="*/ 257 w 380"/>
                <a:gd name="T7" fmla="*/ 320 h 350"/>
                <a:gd name="T8" fmla="*/ 89 w 380"/>
                <a:gd name="T9" fmla="*/ 292 h 350"/>
                <a:gd name="T10" fmla="*/ 9 w 380"/>
                <a:gd name="T11" fmla="*/ 239 h 350"/>
                <a:gd name="T12" fmla="*/ 63 w 380"/>
                <a:gd name="T13" fmla="*/ 159 h 350"/>
                <a:gd name="T14" fmla="*/ 207 w 380"/>
                <a:gd name="T15" fmla="*/ 69 h 350"/>
                <a:gd name="T16" fmla="*/ 316 w 380"/>
                <a:gd name="T17" fmla="*/ 33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0" h="350">
                  <a:moveTo>
                    <a:pt x="316" y="33"/>
                  </a:moveTo>
                  <a:cubicBezTo>
                    <a:pt x="338" y="65"/>
                    <a:pt x="191" y="121"/>
                    <a:pt x="196" y="202"/>
                  </a:cubicBezTo>
                  <a:cubicBezTo>
                    <a:pt x="222" y="279"/>
                    <a:pt x="380" y="274"/>
                    <a:pt x="372" y="311"/>
                  </a:cubicBezTo>
                  <a:cubicBezTo>
                    <a:pt x="363" y="350"/>
                    <a:pt x="305" y="328"/>
                    <a:pt x="257" y="320"/>
                  </a:cubicBezTo>
                  <a:cubicBezTo>
                    <a:pt x="194" y="309"/>
                    <a:pt x="89" y="292"/>
                    <a:pt x="89" y="292"/>
                  </a:cubicBezTo>
                  <a:cubicBezTo>
                    <a:pt x="89" y="292"/>
                    <a:pt x="18" y="284"/>
                    <a:pt x="9" y="239"/>
                  </a:cubicBezTo>
                  <a:cubicBezTo>
                    <a:pt x="0" y="194"/>
                    <a:pt x="63" y="159"/>
                    <a:pt x="63" y="159"/>
                  </a:cubicBezTo>
                  <a:cubicBezTo>
                    <a:pt x="63" y="159"/>
                    <a:pt x="153" y="103"/>
                    <a:pt x="207" y="69"/>
                  </a:cubicBezTo>
                  <a:cubicBezTo>
                    <a:pt x="248" y="44"/>
                    <a:pt x="294" y="0"/>
                    <a:pt x="316"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 name="Freeform 26"/>
            <p:cNvSpPr/>
            <p:nvPr/>
          </p:nvSpPr>
          <p:spPr bwMode="auto">
            <a:xfrm>
              <a:off x="8178006" y="3436938"/>
              <a:ext cx="396875" cy="336550"/>
            </a:xfrm>
            <a:custGeom>
              <a:avLst/>
              <a:gdLst>
                <a:gd name="T0" fmla="*/ 76 w 153"/>
                <a:gd name="T1" fmla="*/ 6 h 130"/>
                <a:gd name="T2" fmla="*/ 7 w 153"/>
                <a:gd name="T3" fmla="*/ 81 h 130"/>
                <a:gd name="T4" fmla="*/ 99 w 153"/>
                <a:gd name="T5" fmla="*/ 124 h 130"/>
                <a:gd name="T6" fmla="*/ 146 w 153"/>
                <a:gd name="T7" fmla="*/ 53 h 130"/>
                <a:gd name="T8" fmla="*/ 76 w 153"/>
                <a:gd name="T9" fmla="*/ 6 h 130"/>
              </a:gdLst>
              <a:ahLst/>
              <a:cxnLst>
                <a:cxn ang="0">
                  <a:pos x="T0" y="T1"/>
                </a:cxn>
                <a:cxn ang="0">
                  <a:pos x="T2" y="T3"/>
                </a:cxn>
                <a:cxn ang="0">
                  <a:pos x="T4" y="T5"/>
                </a:cxn>
                <a:cxn ang="0">
                  <a:pos x="T6" y="T7"/>
                </a:cxn>
                <a:cxn ang="0">
                  <a:pos x="T8" y="T9"/>
                </a:cxn>
              </a:cxnLst>
              <a:rect l="0" t="0" r="r" b="b"/>
              <a:pathLst>
                <a:path w="153" h="130">
                  <a:moveTo>
                    <a:pt x="76" y="6"/>
                  </a:moveTo>
                  <a:cubicBezTo>
                    <a:pt x="43" y="13"/>
                    <a:pt x="0" y="49"/>
                    <a:pt x="7" y="81"/>
                  </a:cubicBezTo>
                  <a:cubicBezTo>
                    <a:pt x="13" y="113"/>
                    <a:pt x="67" y="130"/>
                    <a:pt x="99" y="124"/>
                  </a:cubicBezTo>
                  <a:cubicBezTo>
                    <a:pt x="132" y="117"/>
                    <a:pt x="153" y="86"/>
                    <a:pt x="146" y="53"/>
                  </a:cubicBezTo>
                  <a:cubicBezTo>
                    <a:pt x="140" y="21"/>
                    <a:pt x="108" y="0"/>
                    <a:pt x="7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6" name="Group 37"/>
          <p:cNvGrpSpPr/>
          <p:nvPr/>
        </p:nvGrpSpPr>
        <p:grpSpPr>
          <a:xfrm>
            <a:off x="7358371" y="4348482"/>
            <a:ext cx="775695" cy="720467"/>
            <a:chOff x="7703344" y="4029075"/>
            <a:chExt cx="981075" cy="911225"/>
          </a:xfrm>
          <a:solidFill>
            <a:srgbClr val="0B5E9B"/>
          </a:solidFill>
        </p:grpSpPr>
        <p:sp>
          <p:nvSpPr>
            <p:cNvPr id="47" name="Freeform 27"/>
            <p:cNvSpPr/>
            <p:nvPr/>
          </p:nvSpPr>
          <p:spPr bwMode="auto">
            <a:xfrm>
              <a:off x="7703344" y="4029075"/>
              <a:ext cx="981075" cy="911225"/>
            </a:xfrm>
            <a:custGeom>
              <a:avLst/>
              <a:gdLst>
                <a:gd name="T0" fmla="*/ 369 w 378"/>
                <a:gd name="T1" fmla="*/ 39 h 351"/>
                <a:gd name="T2" fmla="*/ 196 w 378"/>
                <a:gd name="T3" fmla="*/ 152 h 351"/>
                <a:gd name="T4" fmla="*/ 320 w 378"/>
                <a:gd name="T5" fmla="*/ 318 h 351"/>
                <a:gd name="T6" fmla="*/ 210 w 378"/>
                <a:gd name="T7" fmla="*/ 284 h 351"/>
                <a:gd name="T8" fmla="*/ 63 w 378"/>
                <a:gd name="T9" fmla="*/ 198 h 351"/>
                <a:gd name="T10" fmla="*/ 8 w 378"/>
                <a:gd name="T11" fmla="*/ 119 h 351"/>
                <a:gd name="T12" fmla="*/ 87 w 378"/>
                <a:gd name="T13" fmla="*/ 64 h 351"/>
                <a:gd name="T14" fmla="*/ 254 w 378"/>
                <a:gd name="T15" fmla="*/ 33 h 351"/>
                <a:gd name="T16" fmla="*/ 369 w 378"/>
                <a:gd name="T17" fmla="*/ 39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8" h="351">
                  <a:moveTo>
                    <a:pt x="369" y="39"/>
                  </a:moveTo>
                  <a:cubicBezTo>
                    <a:pt x="378" y="76"/>
                    <a:pt x="220" y="75"/>
                    <a:pt x="196" y="152"/>
                  </a:cubicBezTo>
                  <a:cubicBezTo>
                    <a:pt x="192" y="234"/>
                    <a:pt x="341" y="286"/>
                    <a:pt x="320" y="318"/>
                  </a:cubicBezTo>
                  <a:cubicBezTo>
                    <a:pt x="298" y="351"/>
                    <a:pt x="252" y="309"/>
                    <a:pt x="210" y="284"/>
                  </a:cubicBezTo>
                  <a:cubicBezTo>
                    <a:pt x="155" y="252"/>
                    <a:pt x="63" y="198"/>
                    <a:pt x="63" y="198"/>
                  </a:cubicBezTo>
                  <a:cubicBezTo>
                    <a:pt x="63" y="198"/>
                    <a:pt x="0" y="165"/>
                    <a:pt x="8" y="119"/>
                  </a:cubicBezTo>
                  <a:cubicBezTo>
                    <a:pt x="16" y="74"/>
                    <a:pt x="87" y="64"/>
                    <a:pt x="87" y="64"/>
                  </a:cubicBezTo>
                  <a:cubicBezTo>
                    <a:pt x="87" y="64"/>
                    <a:pt x="191" y="45"/>
                    <a:pt x="254" y="33"/>
                  </a:cubicBezTo>
                  <a:cubicBezTo>
                    <a:pt x="301" y="24"/>
                    <a:pt x="360" y="0"/>
                    <a:pt x="369"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 name="Freeform 28"/>
            <p:cNvSpPr/>
            <p:nvPr/>
          </p:nvSpPr>
          <p:spPr bwMode="auto">
            <a:xfrm>
              <a:off x="8284369" y="4308475"/>
              <a:ext cx="392113" cy="334963"/>
            </a:xfrm>
            <a:custGeom>
              <a:avLst/>
              <a:gdLst>
                <a:gd name="T0" fmla="*/ 97 w 151"/>
                <a:gd name="T1" fmla="*/ 6 h 129"/>
                <a:gd name="T2" fmla="*/ 5 w 151"/>
                <a:gd name="T3" fmla="*/ 50 h 129"/>
                <a:gd name="T4" fmla="*/ 77 w 151"/>
                <a:gd name="T5" fmla="*/ 123 h 129"/>
                <a:gd name="T6" fmla="*/ 146 w 151"/>
                <a:gd name="T7" fmla="*/ 75 h 129"/>
                <a:gd name="T8" fmla="*/ 97 w 151"/>
                <a:gd name="T9" fmla="*/ 6 h 129"/>
              </a:gdLst>
              <a:ahLst/>
              <a:cxnLst>
                <a:cxn ang="0">
                  <a:pos x="T0" y="T1"/>
                </a:cxn>
                <a:cxn ang="0">
                  <a:pos x="T2" y="T3"/>
                </a:cxn>
                <a:cxn ang="0">
                  <a:pos x="T4" y="T5"/>
                </a:cxn>
                <a:cxn ang="0">
                  <a:pos x="T6" y="T7"/>
                </a:cxn>
                <a:cxn ang="0">
                  <a:pos x="T8" y="T9"/>
                </a:cxn>
              </a:cxnLst>
              <a:rect l="0" t="0" r="r" b="b"/>
              <a:pathLst>
                <a:path w="151" h="129">
                  <a:moveTo>
                    <a:pt x="97" y="6"/>
                  </a:moveTo>
                  <a:cubicBezTo>
                    <a:pt x="65" y="0"/>
                    <a:pt x="11" y="18"/>
                    <a:pt x="5" y="50"/>
                  </a:cubicBezTo>
                  <a:cubicBezTo>
                    <a:pt x="0" y="83"/>
                    <a:pt x="44" y="118"/>
                    <a:pt x="77" y="123"/>
                  </a:cubicBezTo>
                  <a:cubicBezTo>
                    <a:pt x="109" y="129"/>
                    <a:pt x="140" y="107"/>
                    <a:pt x="146" y="75"/>
                  </a:cubicBezTo>
                  <a:cubicBezTo>
                    <a:pt x="151" y="42"/>
                    <a:pt x="130" y="11"/>
                    <a:pt x="9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49" name="Group 40"/>
          <p:cNvGrpSpPr/>
          <p:nvPr/>
        </p:nvGrpSpPr>
        <p:grpSpPr>
          <a:xfrm>
            <a:off x="7309419" y="4991130"/>
            <a:ext cx="810840" cy="743061"/>
            <a:chOff x="7641431" y="4841875"/>
            <a:chExt cx="1025525" cy="939800"/>
          </a:xfrm>
          <a:solidFill>
            <a:srgbClr val="0B5E9B"/>
          </a:solidFill>
        </p:grpSpPr>
        <p:sp>
          <p:nvSpPr>
            <p:cNvPr id="50" name="Freeform 29"/>
            <p:cNvSpPr/>
            <p:nvPr/>
          </p:nvSpPr>
          <p:spPr bwMode="auto">
            <a:xfrm>
              <a:off x="7641431" y="4841875"/>
              <a:ext cx="1025525" cy="939800"/>
            </a:xfrm>
            <a:custGeom>
              <a:avLst/>
              <a:gdLst>
                <a:gd name="T0" fmla="*/ 389 w 395"/>
                <a:gd name="T1" fmla="*/ 97 h 362"/>
                <a:gd name="T2" fmla="*/ 187 w 395"/>
                <a:gd name="T3" fmla="*/ 139 h 362"/>
                <a:gd name="T4" fmla="*/ 241 w 395"/>
                <a:gd name="T5" fmla="*/ 339 h 362"/>
                <a:gd name="T6" fmla="*/ 151 w 395"/>
                <a:gd name="T7" fmla="*/ 267 h 362"/>
                <a:gd name="T8" fmla="*/ 47 w 395"/>
                <a:gd name="T9" fmla="*/ 133 h 362"/>
                <a:gd name="T10" fmla="*/ 24 w 395"/>
                <a:gd name="T11" fmla="*/ 40 h 362"/>
                <a:gd name="T12" fmla="*/ 117 w 395"/>
                <a:gd name="T13" fmla="*/ 18 h 362"/>
                <a:gd name="T14" fmla="*/ 285 w 395"/>
                <a:gd name="T15" fmla="*/ 50 h 362"/>
                <a:gd name="T16" fmla="*/ 389 w 395"/>
                <a:gd name="T17" fmla="*/ 97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5" h="362">
                  <a:moveTo>
                    <a:pt x="389" y="97"/>
                  </a:moveTo>
                  <a:cubicBezTo>
                    <a:pt x="384" y="135"/>
                    <a:pt x="238" y="76"/>
                    <a:pt x="187" y="139"/>
                  </a:cubicBezTo>
                  <a:cubicBezTo>
                    <a:pt x="153" y="214"/>
                    <a:pt x="273" y="317"/>
                    <a:pt x="241" y="339"/>
                  </a:cubicBezTo>
                  <a:cubicBezTo>
                    <a:pt x="209" y="362"/>
                    <a:pt x="181" y="305"/>
                    <a:pt x="151" y="267"/>
                  </a:cubicBezTo>
                  <a:cubicBezTo>
                    <a:pt x="112" y="217"/>
                    <a:pt x="47" y="133"/>
                    <a:pt x="47" y="133"/>
                  </a:cubicBezTo>
                  <a:cubicBezTo>
                    <a:pt x="47" y="133"/>
                    <a:pt x="0" y="79"/>
                    <a:pt x="24" y="40"/>
                  </a:cubicBezTo>
                  <a:cubicBezTo>
                    <a:pt x="48" y="0"/>
                    <a:pt x="117" y="18"/>
                    <a:pt x="117" y="18"/>
                  </a:cubicBezTo>
                  <a:cubicBezTo>
                    <a:pt x="117" y="18"/>
                    <a:pt x="222" y="38"/>
                    <a:pt x="285" y="50"/>
                  </a:cubicBezTo>
                  <a:cubicBezTo>
                    <a:pt x="332" y="59"/>
                    <a:pt x="395" y="58"/>
                    <a:pt x="389" y="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1" name="Freeform 30"/>
            <p:cNvSpPr/>
            <p:nvPr/>
          </p:nvSpPr>
          <p:spPr bwMode="auto">
            <a:xfrm>
              <a:off x="8155781" y="5176838"/>
              <a:ext cx="404813" cy="363538"/>
            </a:xfrm>
            <a:custGeom>
              <a:avLst/>
              <a:gdLst>
                <a:gd name="T0" fmla="*/ 119 w 156"/>
                <a:gd name="T1" fmla="*/ 20 h 140"/>
                <a:gd name="T2" fmla="*/ 18 w 156"/>
                <a:gd name="T3" fmla="*/ 28 h 140"/>
                <a:gd name="T4" fmla="*/ 57 w 156"/>
                <a:gd name="T5" fmla="*/ 122 h 140"/>
                <a:gd name="T6" fmla="*/ 139 w 156"/>
                <a:gd name="T7" fmla="*/ 102 h 140"/>
                <a:gd name="T8" fmla="*/ 119 w 156"/>
                <a:gd name="T9" fmla="*/ 20 h 140"/>
              </a:gdLst>
              <a:ahLst/>
              <a:cxnLst>
                <a:cxn ang="0">
                  <a:pos x="T0" y="T1"/>
                </a:cxn>
                <a:cxn ang="0">
                  <a:pos x="T2" y="T3"/>
                </a:cxn>
                <a:cxn ang="0">
                  <a:pos x="T4" y="T5"/>
                </a:cxn>
                <a:cxn ang="0">
                  <a:pos x="T6" y="T7"/>
                </a:cxn>
                <a:cxn ang="0">
                  <a:pos x="T8" y="T9"/>
                </a:cxn>
              </a:cxnLst>
              <a:rect l="0" t="0" r="r" b="b"/>
              <a:pathLst>
                <a:path w="156" h="140">
                  <a:moveTo>
                    <a:pt x="119" y="20"/>
                  </a:moveTo>
                  <a:cubicBezTo>
                    <a:pt x="91" y="3"/>
                    <a:pt x="35" y="0"/>
                    <a:pt x="18" y="28"/>
                  </a:cubicBezTo>
                  <a:cubicBezTo>
                    <a:pt x="0" y="56"/>
                    <a:pt x="29" y="105"/>
                    <a:pt x="57" y="122"/>
                  </a:cubicBezTo>
                  <a:cubicBezTo>
                    <a:pt x="85" y="140"/>
                    <a:pt x="122" y="131"/>
                    <a:pt x="139" y="102"/>
                  </a:cubicBezTo>
                  <a:cubicBezTo>
                    <a:pt x="156" y="74"/>
                    <a:pt x="147" y="38"/>
                    <a:pt x="11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52" name="Group 43"/>
          <p:cNvGrpSpPr/>
          <p:nvPr/>
        </p:nvGrpSpPr>
        <p:grpSpPr>
          <a:xfrm>
            <a:off x="4837989" y="4549309"/>
            <a:ext cx="775695" cy="722978"/>
            <a:chOff x="4515644" y="4283075"/>
            <a:chExt cx="981075" cy="914400"/>
          </a:xfrm>
          <a:solidFill>
            <a:srgbClr val="2A2A2B"/>
          </a:solidFill>
        </p:grpSpPr>
        <p:sp>
          <p:nvSpPr>
            <p:cNvPr id="53" name="Freeform 31"/>
            <p:cNvSpPr/>
            <p:nvPr/>
          </p:nvSpPr>
          <p:spPr bwMode="auto">
            <a:xfrm>
              <a:off x="4515644" y="4283075"/>
              <a:ext cx="981075" cy="914400"/>
            </a:xfrm>
            <a:custGeom>
              <a:avLst/>
              <a:gdLst>
                <a:gd name="T0" fmla="*/ 9 w 378"/>
                <a:gd name="T1" fmla="*/ 39 h 352"/>
                <a:gd name="T2" fmla="*/ 182 w 378"/>
                <a:gd name="T3" fmla="*/ 153 h 352"/>
                <a:gd name="T4" fmla="*/ 58 w 378"/>
                <a:gd name="T5" fmla="*/ 318 h 352"/>
                <a:gd name="T6" fmla="*/ 168 w 378"/>
                <a:gd name="T7" fmla="*/ 285 h 352"/>
                <a:gd name="T8" fmla="*/ 314 w 378"/>
                <a:gd name="T9" fmla="*/ 198 h 352"/>
                <a:gd name="T10" fmla="*/ 370 w 378"/>
                <a:gd name="T11" fmla="*/ 120 h 352"/>
                <a:gd name="T12" fmla="*/ 291 w 378"/>
                <a:gd name="T13" fmla="*/ 65 h 352"/>
                <a:gd name="T14" fmla="*/ 123 w 378"/>
                <a:gd name="T15" fmla="*/ 33 h 352"/>
                <a:gd name="T16" fmla="*/ 9 w 378"/>
                <a:gd name="T17" fmla="*/ 3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8" h="352">
                  <a:moveTo>
                    <a:pt x="9" y="39"/>
                  </a:moveTo>
                  <a:cubicBezTo>
                    <a:pt x="0" y="76"/>
                    <a:pt x="158" y="75"/>
                    <a:pt x="182" y="153"/>
                  </a:cubicBezTo>
                  <a:cubicBezTo>
                    <a:pt x="186" y="234"/>
                    <a:pt x="37" y="286"/>
                    <a:pt x="58" y="318"/>
                  </a:cubicBezTo>
                  <a:cubicBezTo>
                    <a:pt x="80" y="352"/>
                    <a:pt x="126" y="309"/>
                    <a:pt x="168" y="285"/>
                  </a:cubicBezTo>
                  <a:cubicBezTo>
                    <a:pt x="223" y="252"/>
                    <a:pt x="314" y="198"/>
                    <a:pt x="314" y="198"/>
                  </a:cubicBezTo>
                  <a:cubicBezTo>
                    <a:pt x="314" y="198"/>
                    <a:pt x="378" y="165"/>
                    <a:pt x="370" y="120"/>
                  </a:cubicBezTo>
                  <a:cubicBezTo>
                    <a:pt x="362" y="74"/>
                    <a:pt x="291" y="65"/>
                    <a:pt x="291" y="65"/>
                  </a:cubicBezTo>
                  <a:cubicBezTo>
                    <a:pt x="291" y="65"/>
                    <a:pt x="186" y="45"/>
                    <a:pt x="123" y="33"/>
                  </a:cubicBezTo>
                  <a:cubicBezTo>
                    <a:pt x="76" y="24"/>
                    <a:pt x="18" y="0"/>
                    <a:pt x="9"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 name="Freeform 32"/>
            <p:cNvSpPr/>
            <p:nvPr/>
          </p:nvSpPr>
          <p:spPr bwMode="auto">
            <a:xfrm>
              <a:off x="4520406" y="4564063"/>
              <a:ext cx="395288" cy="334963"/>
            </a:xfrm>
            <a:custGeom>
              <a:avLst/>
              <a:gdLst>
                <a:gd name="T0" fmla="*/ 55 w 152"/>
                <a:gd name="T1" fmla="*/ 6 h 129"/>
                <a:gd name="T2" fmla="*/ 146 w 152"/>
                <a:gd name="T3" fmla="*/ 51 h 129"/>
                <a:gd name="T4" fmla="*/ 75 w 152"/>
                <a:gd name="T5" fmla="*/ 124 h 129"/>
                <a:gd name="T6" fmla="*/ 6 w 152"/>
                <a:gd name="T7" fmla="*/ 75 h 129"/>
                <a:gd name="T8" fmla="*/ 55 w 152"/>
                <a:gd name="T9" fmla="*/ 6 h 129"/>
              </a:gdLst>
              <a:ahLst/>
              <a:cxnLst>
                <a:cxn ang="0">
                  <a:pos x="T0" y="T1"/>
                </a:cxn>
                <a:cxn ang="0">
                  <a:pos x="T2" y="T3"/>
                </a:cxn>
                <a:cxn ang="0">
                  <a:pos x="T4" y="T5"/>
                </a:cxn>
                <a:cxn ang="0">
                  <a:pos x="T6" y="T7"/>
                </a:cxn>
                <a:cxn ang="0">
                  <a:pos x="T8" y="T9"/>
                </a:cxn>
              </a:cxnLst>
              <a:rect l="0" t="0" r="r" b="b"/>
              <a:pathLst>
                <a:path w="152" h="129">
                  <a:moveTo>
                    <a:pt x="55" y="6"/>
                  </a:moveTo>
                  <a:cubicBezTo>
                    <a:pt x="87" y="0"/>
                    <a:pt x="141" y="18"/>
                    <a:pt x="146" y="51"/>
                  </a:cubicBezTo>
                  <a:cubicBezTo>
                    <a:pt x="152" y="83"/>
                    <a:pt x="108" y="118"/>
                    <a:pt x="75" y="124"/>
                  </a:cubicBezTo>
                  <a:cubicBezTo>
                    <a:pt x="43" y="129"/>
                    <a:pt x="12" y="108"/>
                    <a:pt x="6" y="75"/>
                  </a:cubicBezTo>
                  <a:cubicBezTo>
                    <a:pt x="0" y="43"/>
                    <a:pt x="22" y="12"/>
                    <a:pt x="55"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55" name="Group 46"/>
          <p:cNvGrpSpPr/>
          <p:nvPr/>
        </p:nvGrpSpPr>
        <p:grpSpPr>
          <a:xfrm>
            <a:off x="6073076" y="3621739"/>
            <a:ext cx="691599" cy="795778"/>
            <a:chOff x="6077744" y="3109913"/>
            <a:chExt cx="874713" cy="1006475"/>
          </a:xfrm>
          <a:solidFill>
            <a:srgbClr val="2A2A2B"/>
          </a:solidFill>
        </p:grpSpPr>
        <p:sp>
          <p:nvSpPr>
            <p:cNvPr id="56" name="Freeform 33"/>
            <p:cNvSpPr/>
            <p:nvPr/>
          </p:nvSpPr>
          <p:spPr bwMode="auto">
            <a:xfrm>
              <a:off x="6077744" y="3109913"/>
              <a:ext cx="874713" cy="1006475"/>
            </a:xfrm>
            <a:custGeom>
              <a:avLst/>
              <a:gdLst>
                <a:gd name="T0" fmla="*/ 39 w 337"/>
                <a:gd name="T1" fmla="*/ 4 h 388"/>
                <a:gd name="T2" fmla="*/ 125 w 337"/>
                <a:gd name="T3" fmla="*/ 192 h 388"/>
                <a:gd name="T4" fmla="*/ 308 w 337"/>
                <a:gd name="T5" fmla="*/ 95 h 388"/>
                <a:gd name="T6" fmla="*/ 257 w 337"/>
                <a:gd name="T7" fmla="*/ 199 h 388"/>
                <a:gd name="T8" fmla="*/ 149 w 337"/>
                <a:gd name="T9" fmla="*/ 330 h 388"/>
                <a:gd name="T10" fmla="*/ 63 w 337"/>
                <a:gd name="T11" fmla="*/ 373 h 388"/>
                <a:gd name="T12" fmla="*/ 21 w 337"/>
                <a:gd name="T13" fmla="*/ 286 h 388"/>
                <a:gd name="T14" fmla="*/ 16 w 337"/>
                <a:gd name="T15" fmla="*/ 116 h 388"/>
                <a:gd name="T16" fmla="*/ 39 w 337"/>
                <a:gd name="T17" fmla="*/ 4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7" h="388">
                  <a:moveTo>
                    <a:pt x="39" y="4"/>
                  </a:moveTo>
                  <a:cubicBezTo>
                    <a:pt x="78" y="0"/>
                    <a:pt x="52" y="156"/>
                    <a:pt x="125" y="192"/>
                  </a:cubicBezTo>
                  <a:cubicBezTo>
                    <a:pt x="204" y="208"/>
                    <a:pt x="279" y="70"/>
                    <a:pt x="308" y="95"/>
                  </a:cubicBezTo>
                  <a:cubicBezTo>
                    <a:pt x="337" y="122"/>
                    <a:pt x="288" y="162"/>
                    <a:pt x="257" y="199"/>
                  </a:cubicBezTo>
                  <a:cubicBezTo>
                    <a:pt x="216" y="248"/>
                    <a:pt x="149" y="330"/>
                    <a:pt x="149" y="330"/>
                  </a:cubicBezTo>
                  <a:cubicBezTo>
                    <a:pt x="149" y="330"/>
                    <a:pt x="106" y="388"/>
                    <a:pt x="63" y="373"/>
                  </a:cubicBezTo>
                  <a:cubicBezTo>
                    <a:pt x="19" y="358"/>
                    <a:pt x="21" y="286"/>
                    <a:pt x="21" y="286"/>
                  </a:cubicBezTo>
                  <a:cubicBezTo>
                    <a:pt x="21" y="286"/>
                    <a:pt x="18" y="180"/>
                    <a:pt x="16" y="116"/>
                  </a:cubicBezTo>
                  <a:cubicBezTo>
                    <a:pt x="14" y="68"/>
                    <a:pt x="0" y="7"/>
                    <a:pt x="39"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 name="Freeform 34"/>
            <p:cNvSpPr/>
            <p:nvPr/>
          </p:nvSpPr>
          <p:spPr bwMode="auto">
            <a:xfrm>
              <a:off x="6325394" y="3148013"/>
              <a:ext cx="349250" cy="404813"/>
            </a:xfrm>
            <a:custGeom>
              <a:avLst/>
              <a:gdLst>
                <a:gd name="T0" fmla="*/ 11 w 135"/>
                <a:gd name="T1" fmla="*/ 47 h 156"/>
                <a:gd name="T2" fmla="*/ 41 w 135"/>
                <a:gd name="T3" fmla="*/ 145 h 156"/>
                <a:gd name="T4" fmla="*/ 124 w 135"/>
                <a:gd name="T5" fmla="*/ 86 h 156"/>
                <a:gd name="T6" fmla="*/ 87 w 135"/>
                <a:gd name="T7" fmla="*/ 10 h 156"/>
                <a:gd name="T8" fmla="*/ 11 w 135"/>
                <a:gd name="T9" fmla="*/ 47 h 156"/>
              </a:gdLst>
              <a:ahLst/>
              <a:cxnLst>
                <a:cxn ang="0">
                  <a:pos x="T0" y="T1"/>
                </a:cxn>
                <a:cxn ang="0">
                  <a:pos x="T2" y="T3"/>
                </a:cxn>
                <a:cxn ang="0">
                  <a:pos x="T4" y="T5"/>
                </a:cxn>
                <a:cxn ang="0">
                  <a:pos x="T6" y="T7"/>
                </a:cxn>
                <a:cxn ang="0">
                  <a:pos x="T8" y="T9"/>
                </a:cxn>
              </a:cxnLst>
              <a:rect l="0" t="0" r="r" b="b"/>
              <a:pathLst>
                <a:path w="135" h="156">
                  <a:moveTo>
                    <a:pt x="11" y="47"/>
                  </a:moveTo>
                  <a:cubicBezTo>
                    <a:pt x="0" y="79"/>
                    <a:pt x="9" y="134"/>
                    <a:pt x="41" y="145"/>
                  </a:cubicBezTo>
                  <a:cubicBezTo>
                    <a:pt x="72" y="156"/>
                    <a:pt x="113" y="117"/>
                    <a:pt x="124" y="86"/>
                  </a:cubicBezTo>
                  <a:cubicBezTo>
                    <a:pt x="135" y="55"/>
                    <a:pt x="118" y="21"/>
                    <a:pt x="87" y="10"/>
                  </a:cubicBezTo>
                  <a:cubicBezTo>
                    <a:pt x="56" y="0"/>
                    <a:pt x="22" y="16"/>
                    <a:pt x="11"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58" name="Group 49"/>
          <p:cNvGrpSpPr/>
          <p:nvPr/>
        </p:nvGrpSpPr>
        <p:grpSpPr>
          <a:xfrm>
            <a:off x="6473476" y="3892856"/>
            <a:ext cx="808329" cy="731764"/>
            <a:chOff x="6584156" y="3452813"/>
            <a:chExt cx="1022350" cy="925513"/>
          </a:xfrm>
          <a:solidFill>
            <a:srgbClr val="2A2A2B"/>
          </a:solidFill>
        </p:grpSpPr>
        <p:sp>
          <p:nvSpPr>
            <p:cNvPr id="59" name="Freeform 35"/>
            <p:cNvSpPr/>
            <p:nvPr/>
          </p:nvSpPr>
          <p:spPr bwMode="auto">
            <a:xfrm>
              <a:off x="6584156" y="3452813"/>
              <a:ext cx="1022350" cy="925513"/>
            </a:xfrm>
            <a:custGeom>
              <a:avLst/>
              <a:gdLst>
                <a:gd name="T0" fmla="*/ 248 w 394"/>
                <a:gd name="T1" fmla="*/ 23 h 357"/>
                <a:gd name="T2" fmla="*/ 188 w 394"/>
                <a:gd name="T3" fmla="*/ 222 h 357"/>
                <a:gd name="T4" fmla="*/ 390 w 394"/>
                <a:gd name="T5" fmla="*/ 269 h 357"/>
                <a:gd name="T6" fmla="*/ 284 w 394"/>
                <a:gd name="T7" fmla="*/ 314 h 357"/>
                <a:gd name="T8" fmla="*/ 116 w 394"/>
                <a:gd name="T9" fmla="*/ 342 h 357"/>
                <a:gd name="T10" fmla="*/ 23 w 394"/>
                <a:gd name="T11" fmla="*/ 317 h 357"/>
                <a:gd name="T12" fmla="*/ 48 w 394"/>
                <a:gd name="T13" fmla="*/ 224 h 357"/>
                <a:gd name="T14" fmla="*/ 156 w 394"/>
                <a:gd name="T15" fmla="*/ 93 h 357"/>
                <a:gd name="T16" fmla="*/ 248 w 394"/>
                <a:gd name="T17" fmla="*/ 23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4" h="357">
                  <a:moveTo>
                    <a:pt x="248" y="23"/>
                  </a:moveTo>
                  <a:cubicBezTo>
                    <a:pt x="279" y="46"/>
                    <a:pt x="157" y="147"/>
                    <a:pt x="188" y="222"/>
                  </a:cubicBezTo>
                  <a:cubicBezTo>
                    <a:pt x="238" y="286"/>
                    <a:pt x="385" y="231"/>
                    <a:pt x="390" y="269"/>
                  </a:cubicBezTo>
                  <a:cubicBezTo>
                    <a:pt x="394" y="309"/>
                    <a:pt x="332" y="306"/>
                    <a:pt x="284" y="314"/>
                  </a:cubicBezTo>
                  <a:cubicBezTo>
                    <a:pt x="221" y="324"/>
                    <a:pt x="116" y="342"/>
                    <a:pt x="116" y="342"/>
                  </a:cubicBezTo>
                  <a:cubicBezTo>
                    <a:pt x="116" y="342"/>
                    <a:pt x="46" y="357"/>
                    <a:pt x="23" y="317"/>
                  </a:cubicBezTo>
                  <a:cubicBezTo>
                    <a:pt x="0" y="277"/>
                    <a:pt x="48" y="224"/>
                    <a:pt x="48" y="224"/>
                  </a:cubicBezTo>
                  <a:cubicBezTo>
                    <a:pt x="48" y="224"/>
                    <a:pt x="116" y="142"/>
                    <a:pt x="156" y="93"/>
                  </a:cubicBezTo>
                  <a:cubicBezTo>
                    <a:pt x="187" y="56"/>
                    <a:pt x="216" y="0"/>
                    <a:pt x="24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 name="Freeform 36"/>
            <p:cNvSpPr/>
            <p:nvPr/>
          </p:nvSpPr>
          <p:spPr bwMode="auto">
            <a:xfrm>
              <a:off x="7106444" y="3698875"/>
              <a:ext cx="407988" cy="358775"/>
            </a:xfrm>
            <a:custGeom>
              <a:avLst/>
              <a:gdLst>
                <a:gd name="T0" fmla="*/ 58 w 157"/>
                <a:gd name="T1" fmla="*/ 17 h 138"/>
                <a:gd name="T2" fmla="*/ 17 w 157"/>
                <a:gd name="T3" fmla="*/ 110 h 138"/>
                <a:gd name="T4" fmla="*/ 118 w 157"/>
                <a:gd name="T5" fmla="*/ 120 h 138"/>
                <a:gd name="T6" fmla="*/ 140 w 157"/>
                <a:gd name="T7" fmla="*/ 38 h 138"/>
                <a:gd name="T8" fmla="*/ 58 w 157"/>
                <a:gd name="T9" fmla="*/ 17 h 138"/>
              </a:gdLst>
              <a:ahLst/>
              <a:cxnLst>
                <a:cxn ang="0">
                  <a:pos x="T0" y="T1"/>
                </a:cxn>
                <a:cxn ang="0">
                  <a:pos x="T2" y="T3"/>
                </a:cxn>
                <a:cxn ang="0">
                  <a:pos x="T4" y="T5"/>
                </a:cxn>
                <a:cxn ang="0">
                  <a:pos x="T6" y="T7"/>
                </a:cxn>
                <a:cxn ang="0">
                  <a:pos x="T8" y="T9"/>
                </a:cxn>
              </a:cxnLst>
              <a:rect l="0" t="0" r="r" b="b"/>
              <a:pathLst>
                <a:path w="157" h="138">
                  <a:moveTo>
                    <a:pt x="58" y="17"/>
                  </a:moveTo>
                  <a:cubicBezTo>
                    <a:pt x="30" y="33"/>
                    <a:pt x="0" y="81"/>
                    <a:pt x="17" y="110"/>
                  </a:cubicBezTo>
                  <a:cubicBezTo>
                    <a:pt x="33" y="138"/>
                    <a:pt x="90" y="137"/>
                    <a:pt x="118" y="120"/>
                  </a:cubicBezTo>
                  <a:cubicBezTo>
                    <a:pt x="147" y="104"/>
                    <a:pt x="157" y="67"/>
                    <a:pt x="140" y="38"/>
                  </a:cubicBezTo>
                  <a:cubicBezTo>
                    <a:pt x="124" y="10"/>
                    <a:pt x="87" y="0"/>
                    <a:pt x="5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61" name="Group 52"/>
          <p:cNvGrpSpPr/>
          <p:nvPr/>
        </p:nvGrpSpPr>
        <p:grpSpPr>
          <a:xfrm>
            <a:off x="6572635" y="4549309"/>
            <a:ext cx="775695" cy="722978"/>
            <a:chOff x="6709569" y="4283075"/>
            <a:chExt cx="981075" cy="914400"/>
          </a:xfrm>
          <a:solidFill>
            <a:srgbClr val="2A2A2B"/>
          </a:solidFill>
        </p:grpSpPr>
        <p:sp>
          <p:nvSpPr>
            <p:cNvPr id="62" name="Freeform 37"/>
            <p:cNvSpPr/>
            <p:nvPr/>
          </p:nvSpPr>
          <p:spPr bwMode="auto">
            <a:xfrm>
              <a:off x="6709569" y="4283075"/>
              <a:ext cx="981075" cy="914400"/>
            </a:xfrm>
            <a:custGeom>
              <a:avLst/>
              <a:gdLst>
                <a:gd name="T0" fmla="*/ 369 w 378"/>
                <a:gd name="T1" fmla="*/ 39 h 352"/>
                <a:gd name="T2" fmla="*/ 196 w 378"/>
                <a:gd name="T3" fmla="*/ 153 h 352"/>
                <a:gd name="T4" fmla="*/ 320 w 378"/>
                <a:gd name="T5" fmla="*/ 318 h 352"/>
                <a:gd name="T6" fmla="*/ 210 w 378"/>
                <a:gd name="T7" fmla="*/ 285 h 352"/>
                <a:gd name="T8" fmla="*/ 64 w 378"/>
                <a:gd name="T9" fmla="*/ 198 h 352"/>
                <a:gd name="T10" fmla="*/ 8 w 378"/>
                <a:gd name="T11" fmla="*/ 120 h 352"/>
                <a:gd name="T12" fmla="*/ 87 w 378"/>
                <a:gd name="T13" fmla="*/ 65 h 352"/>
                <a:gd name="T14" fmla="*/ 254 w 378"/>
                <a:gd name="T15" fmla="*/ 33 h 352"/>
                <a:gd name="T16" fmla="*/ 369 w 378"/>
                <a:gd name="T17" fmla="*/ 3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8" h="352">
                  <a:moveTo>
                    <a:pt x="369" y="39"/>
                  </a:moveTo>
                  <a:cubicBezTo>
                    <a:pt x="378" y="76"/>
                    <a:pt x="220" y="75"/>
                    <a:pt x="196" y="153"/>
                  </a:cubicBezTo>
                  <a:cubicBezTo>
                    <a:pt x="192" y="234"/>
                    <a:pt x="341" y="286"/>
                    <a:pt x="320" y="318"/>
                  </a:cubicBezTo>
                  <a:cubicBezTo>
                    <a:pt x="298" y="352"/>
                    <a:pt x="252" y="309"/>
                    <a:pt x="210" y="285"/>
                  </a:cubicBezTo>
                  <a:cubicBezTo>
                    <a:pt x="155" y="252"/>
                    <a:pt x="64" y="198"/>
                    <a:pt x="64" y="198"/>
                  </a:cubicBezTo>
                  <a:cubicBezTo>
                    <a:pt x="64" y="198"/>
                    <a:pt x="0" y="165"/>
                    <a:pt x="8" y="120"/>
                  </a:cubicBezTo>
                  <a:cubicBezTo>
                    <a:pt x="16" y="74"/>
                    <a:pt x="87" y="65"/>
                    <a:pt x="87" y="65"/>
                  </a:cubicBezTo>
                  <a:cubicBezTo>
                    <a:pt x="87" y="65"/>
                    <a:pt x="192" y="45"/>
                    <a:pt x="254" y="33"/>
                  </a:cubicBezTo>
                  <a:cubicBezTo>
                    <a:pt x="302" y="24"/>
                    <a:pt x="360" y="0"/>
                    <a:pt x="369"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3" name="Freeform 38"/>
            <p:cNvSpPr/>
            <p:nvPr/>
          </p:nvSpPr>
          <p:spPr bwMode="auto">
            <a:xfrm>
              <a:off x="7290594" y="4564063"/>
              <a:ext cx="395288" cy="334963"/>
            </a:xfrm>
            <a:custGeom>
              <a:avLst/>
              <a:gdLst>
                <a:gd name="T0" fmla="*/ 97 w 152"/>
                <a:gd name="T1" fmla="*/ 6 h 129"/>
                <a:gd name="T2" fmla="*/ 6 w 152"/>
                <a:gd name="T3" fmla="*/ 51 h 129"/>
                <a:gd name="T4" fmla="*/ 77 w 152"/>
                <a:gd name="T5" fmla="*/ 124 h 129"/>
                <a:gd name="T6" fmla="*/ 146 w 152"/>
                <a:gd name="T7" fmla="*/ 75 h 129"/>
                <a:gd name="T8" fmla="*/ 97 w 152"/>
                <a:gd name="T9" fmla="*/ 6 h 129"/>
              </a:gdLst>
              <a:ahLst/>
              <a:cxnLst>
                <a:cxn ang="0">
                  <a:pos x="T0" y="T1"/>
                </a:cxn>
                <a:cxn ang="0">
                  <a:pos x="T2" y="T3"/>
                </a:cxn>
                <a:cxn ang="0">
                  <a:pos x="T4" y="T5"/>
                </a:cxn>
                <a:cxn ang="0">
                  <a:pos x="T6" y="T7"/>
                </a:cxn>
                <a:cxn ang="0">
                  <a:pos x="T8" y="T9"/>
                </a:cxn>
              </a:cxnLst>
              <a:rect l="0" t="0" r="r" b="b"/>
              <a:pathLst>
                <a:path w="152" h="129">
                  <a:moveTo>
                    <a:pt x="97" y="6"/>
                  </a:moveTo>
                  <a:cubicBezTo>
                    <a:pt x="65" y="0"/>
                    <a:pt x="11" y="18"/>
                    <a:pt x="6" y="51"/>
                  </a:cubicBezTo>
                  <a:cubicBezTo>
                    <a:pt x="0" y="83"/>
                    <a:pt x="44" y="118"/>
                    <a:pt x="77" y="124"/>
                  </a:cubicBezTo>
                  <a:cubicBezTo>
                    <a:pt x="109" y="129"/>
                    <a:pt x="140" y="108"/>
                    <a:pt x="146" y="75"/>
                  </a:cubicBezTo>
                  <a:cubicBezTo>
                    <a:pt x="152" y="43"/>
                    <a:pt x="130" y="12"/>
                    <a:pt x="9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sp>
        <p:nvSpPr>
          <p:cNvPr id="64" name="Freeform 39"/>
          <p:cNvSpPr/>
          <p:nvPr/>
        </p:nvSpPr>
        <p:spPr bwMode="auto">
          <a:xfrm>
            <a:off x="5441726" y="4002056"/>
            <a:ext cx="1292825" cy="2855944"/>
          </a:xfrm>
          <a:custGeom>
            <a:avLst/>
            <a:gdLst>
              <a:gd name="T0" fmla="*/ 503 w 630"/>
              <a:gd name="T1" fmla="*/ 117 h 1250"/>
              <a:gd name="T2" fmla="*/ 431 w 630"/>
              <a:gd name="T3" fmla="*/ 197 h 1250"/>
              <a:gd name="T4" fmla="*/ 365 w 630"/>
              <a:gd name="T5" fmla="*/ 283 h 1250"/>
              <a:gd name="T6" fmla="*/ 340 w 630"/>
              <a:gd name="T7" fmla="*/ 321 h 1250"/>
              <a:gd name="T8" fmla="*/ 319 w 630"/>
              <a:gd name="T9" fmla="*/ 333 h 1250"/>
              <a:gd name="T10" fmla="*/ 319 w 630"/>
              <a:gd name="T11" fmla="*/ 333 h 1250"/>
              <a:gd name="T12" fmla="*/ 315 w 630"/>
              <a:gd name="T13" fmla="*/ 332 h 1250"/>
              <a:gd name="T14" fmla="*/ 311 w 630"/>
              <a:gd name="T15" fmla="*/ 333 h 1250"/>
              <a:gd name="T16" fmla="*/ 311 w 630"/>
              <a:gd name="T17" fmla="*/ 333 h 1250"/>
              <a:gd name="T18" fmla="*/ 290 w 630"/>
              <a:gd name="T19" fmla="*/ 321 h 1250"/>
              <a:gd name="T20" fmla="*/ 265 w 630"/>
              <a:gd name="T21" fmla="*/ 283 h 1250"/>
              <a:gd name="T22" fmla="*/ 199 w 630"/>
              <a:gd name="T23" fmla="*/ 197 h 1250"/>
              <a:gd name="T24" fmla="*/ 127 w 630"/>
              <a:gd name="T25" fmla="*/ 117 h 1250"/>
              <a:gd name="T26" fmla="*/ 0 w 630"/>
              <a:gd name="T27" fmla="*/ 0 h 1250"/>
              <a:gd name="T28" fmla="*/ 101 w 630"/>
              <a:gd name="T29" fmla="*/ 138 h 1250"/>
              <a:gd name="T30" fmla="*/ 199 w 630"/>
              <a:gd name="T31" fmla="*/ 320 h 1250"/>
              <a:gd name="T32" fmla="*/ 234 w 630"/>
              <a:gd name="T33" fmla="*/ 415 h 1250"/>
              <a:gd name="T34" fmla="*/ 235 w 630"/>
              <a:gd name="T35" fmla="*/ 417 h 1250"/>
              <a:gd name="T36" fmla="*/ 231 w 630"/>
              <a:gd name="T37" fmla="*/ 1241 h 1250"/>
              <a:gd name="T38" fmla="*/ 300 w 630"/>
              <a:gd name="T39" fmla="*/ 1250 h 1250"/>
              <a:gd name="T40" fmla="*/ 310 w 630"/>
              <a:gd name="T41" fmla="*/ 1250 h 1250"/>
              <a:gd name="T42" fmla="*/ 311 w 630"/>
              <a:gd name="T43" fmla="*/ 1250 h 1250"/>
              <a:gd name="T44" fmla="*/ 311 w 630"/>
              <a:gd name="T45" fmla="*/ 1250 h 1250"/>
              <a:gd name="T46" fmla="*/ 315 w 630"/>
              <a:gd name="T47" fmla="*/ 1250 h 1250"/>
              <a:gd name="T48" fmla="*/ 319 w 630"/>
              <a:gd name="T49" fmla="*/ 1250 h 1250"/>
              <a:gd name="T50" fmla="*/ 319 w 630"/>
              <a:gd name="T51" fmla="*/ 1250 h 1250"/>
              <a:gd name="T52" fmla="*/ 320 w 630"/>
              <a:gd name="T53" fmla="*/ 1250 h 1250"/>
              <a:gd name="T54" fmla="*/ 330 w 630"/>
              <a:gd name="T55" fmla="*/ 1250 h 1250"/>
              <a:gd name="T56" fmla="*/ 399 w 630"/>
              <a:gd name="T57" fmla="*/ 1241 h 1250"/>
              <a:gd name="T58" fmla="*/ 395 w 630"/>
              <a:gd name="T59" fmla="*/ 417 h 1250"/>
              <a:gd name="T60" fmla="*/ 396 w 630"/>
              <a:gd name="T61" fmla="*/ 415 h 1250"/>
              <a:gd name="T62" fmla="*/ 431 w 630"/>
              <a:gd name="T63" fmla="*/ 320 h 1250"/>
              <a:gd name="T64" fmla="*/ 529 w 630"/>
              <a:gd name="T65" fmla="*/ 138 h 1250"/>
              <a:gd name="T66" fmla="*/ 630 w 630"/>
              <a:gd name="T67" fmla="*/ 0 h 1250"/>
              <a:gd name="T68" fmla="*/ 503 w 630"/>
              <a:gd name="T69" fmla="*/ 117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0" h="1250">
                <a:moveTo>
                  <a:pt x="503" y="117"/>
                </a:moveTo>
                <a:cubicBezTo>
                  <a:pt x="478" y="143"/>
                  <a:pt x="453" y="170"/>
                  <a:pt x="431" y="197"/>
                </a:cubicBezTo>
                <a:cubicBezTo>
                  <a:pt x="408" y="225"/>
                  <a:pt x="385" y="254"/>
                  <a:pt x="365" y="283"/>
                </a:cubicBezTo>
                <a:cubicBezTo>
                  <a:pt x="357" y="296"/>
                  <a:pt x="349" y="308"/>
                  <a:pt x="340" y="321"/>
                </a:cubicBezTo>
                <a:cubicBezTo>
                  <a:pt x="336" y="328"/>
                  <a:pt x="328" y="333"/>
                  <a:pt x="319" y="333"/>
                </a:cubicBezTo>
                <a:cubicBezTo>
                  <a:pt x="319" y="333"/>
                  <a:pt x="319" y="333"/>
                  <a:pt x="319" y="333"/>
                </a:cubicBezTo>
                <a:cubicBezTo>
                  <a:pt x="318" y="333"/>
                  <a:pt x="316" y="333"/>
                  <a:pt x="315" y="332"/>
                </a:cubicBezTo>
                <a:cubicBezTo>
                  <a:pt x="314" y="333"/>
                  <a:pt x="312" y="333"/>
                  <a:pt x="311" y="333"/>
                </a:cubicBezTo>
                <a:cubicBezTo>
                  <a:pt x="311" y="333"/>
                  <a:pt x="311" y="333"/>
                  <a:pt x="311" y="333"/>
                </a:cubicBezTo>
                <a:cubicBezTo>
                  <a:pt x="302" y="333"/>
                  <a:pt x="294" y="328"/>
                  <a:pt x="290" y="321"/>
                </a:cubicBezTo>
                <a:cubicBezTo>
                  <a:pt x="281" y="308"/>
                  <a:pt x="273" y="296"/>
                  <a:pt x="265" y="283"/>
                </a:cubicBezTo>
                <a:cubicBezTo>
                  <a:pt x="245" y="254"/>
                  <a:pt x="222" y="225"/>
                  <a:pt x="199" y="197"/>
                </a:cubicBezTo>
                <a:cubicBezTo>
                  <a:pt x="177" y="170"/>
                  <a:pt x="152" y="143"/>
                  <a:pt x="127" y="117"/>
                </a:cubicBezTo>
                <a:cubicBezTo>
                  <a:pt x="88" y="77"/>
                  <a:pt x="46" y="38"/>
                  <a:pt x="0" y="0"/>
                </a:cubicBezTo>
                <a:cubicBezTo>
                  <a:pt x="37" y="45"/>
                  <a:pt x="71" y="92"/>
                  <a:pt x="101" y="138"/>
                </a:cubicBezTo>
                <a:cubicBezTo>
                  <a:pt x="140" y="200"/>
                  <a:pt x="173" y="261"/>
                  <a:pt x="199" y="320"/>
                </a:cubicBezTo>
                <a:cubicBezTo>
                  <a:pt x="213" y="352"/>
                  <a:pt x="225" y="384"/>
                  <a:pt x="234" y="415"/>
                </a:cubicBezTo>
                <a:cubicBezTo>
                  <a:pt x="234" y="416"/>
                  <a:pt x="235" y="417"/>
                  <a:pt x="235" y="417"/>
                </a:cubicBezTo>
                <a:cubicBezTo>
                  <a:pt x="256" y="509"/>
                  <a:pt x="231" y="1241"/>
                  <a:pt x="231" y="1241"/>
                </a:cubicBezTo>
                <a:cubicBezTo>
                  <a:pt x="254" y="1246"/>
                  <a:pt x="279" y="1250"/>
                  <a:pt x="300" y="1250"/>
                </a:cubicBezTo>
                <a:cubicBezTo>
                  <a:pt x="303" y="1250"/>
                  <a:pt x="307" y="1250"/>
                  <a:pt x="310" y="1250"/>
                </a:cubicBezTo>
                <a:cubicBezTo>
                  <a:pt x="310" y="1250"/>
                  <a:pt x="310" y="1250"/>
                  <a:pt x="311" y="1250"/>
                </a:cubicBezTo>
                <a:cubicBezTo>
                  <a:pt x="311" y="1250"/>
                  <a:pt x="311" y="1250"/>
                  <a:pt x="311" y="1250"/>
                </a:cubicBezTo>
                <a:cubicBezTo>
                  <a:pt x="312" y="1250"/>
                  <a:pt x="314" y="1250"/>
                  <a:pt x="315" y="1250"/>
                </a:cubicBezTo>
                <a:cubicBezTo>
                  <a:pt x="316" y="1250"/>
                  <a:pt x="318" y="1250"/>
                  <a:pt x="319" y="1250"/>
                </a:cubicBezTo>
                <a:cubicBezTo>
                  <a:pt x="319" y="1250"/>
                  <a:pt x="319" y="1250"/>
                  <a:pt x="319" y="1250"/>
                </a:cubicBezTo>
                <a:cubicBezTo>
                  <a:pt x="320" y="1250"/>
                  <a:pt x="320" y="1250"/>
                  <a:pt x="320" y="1250"/>
                </a:cubicBezTo>
                <a:cubicBezTo>
                  <a:pt x="323" y="1250"/>
                  <a:pt x="327" y="1250"/>
                  <a:pt x="330" y="1250"/>
                </a:cubicBezTo>
                <a:cubicBezTo>
                  <a:pt x="351" y="1250"/>
                  <a:pt x="376" y="1246"/>
                  <a:pt x="399" y="1241"/>
                </a:cubicBezTo>
                <a:cubicBezTo>
                  <a:pt x="399" y="1241"/>
                  <a:pt x="374" y="509"/>
                  <a:pt x="395" y="417"/>
                </a:cubicBezTo>
                <a:cubicBezTo>
                  <a:pt x="395" y="417"/>
                  <a:pt x="396" y="416"/>
                  <a:pt x="396" y="415"/>
                </a:cubicBezTo>
                <a:cubicBezTo>
                  <a:pt x="405" y="384"/>
                  <a:pt x="417" y="352"/>
                  <a:pt x="431" y="320"/>
                </a:cubicBezTo>
                <a:cubicBezTo>
                  <a:pt x="457" y="261"/>
                  <a:pt x="490" y="200"/>
                  <a:pt x="529" y="138"/>
                </a:cubicBezTo>
                <a:cubicBezTo>
                  <a:pt x="559" y="92"/>
                  <a:pt x="593" y="45"/>
                  <a:pt x="630" y="0"/>
                </a:cubicBezTo>
                <a:cubicBezTo>
                  <a:pt x="584" y="38"/>
                  <a:pt x="542" y="77"/>
                  <a:pt x="503" y="117"/>
                </a:cubicBezTo>
                <a:close/>
              </a:path>
            </a:pathLst>
          </a:custGeom>
          <a:solidFill>
            <a:srgbClr val="0B5E9B"/>
          </a:solidFill>
          <a:ln>
            <a:noFill/>
          </a:ln>
        </p:spPr>
        <p:txBody>
          <a:bodyPr vert="horz" wrap="square" lIns="91440" tIns="45720" rIns="91440" bIns="45720" numCol="1" anchor="t" anchorCtr="0" compatLnSpc="1"/>
          <a:lstStyle/>
          <a:p>
            <a:endParaRPr lang="en-US"/>
          </a:p>
        </p:txBody>
      </p:sp>
      <p:grpSp>
        <p:nvGrpSpPr>
          <p:cNvPr id="65" name="组合 64"/>
          <p:cNvGrpSpPr/>
          <p:nvPr/>
        </p:nvGrpSpPr>
        <p:grpSpPr>
          <a:xfrm>
            <a:off x="464820" y="1973580"/>
            <a:ext cx="3568700" cy="1882588"/>
            <a:chOff x="1626835" y="2349127"/>
            <a:chExt cx="2492110" cy="950750"/>
          </a:xfrm>
        </p:grpSpPr>
        <p:sp>
          <p:nvSpPr>
            <p:cNvPr id="66" name="文本框 65"/>
            <p:cNvSpPr txBox="1"/>
            <p:nvPr/>
          </p:nvSpPr>
          <p:spPr>
            <a:xfrm>
              <a:off x="1806000" y="2349127"/>
              <a:ext cx="2133781" cy="294714"/>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FARMER’S ASSISTANT USING AI CHATBOT</a:t>
              </a:r>
              <a:endParaRPr lang="en-US" altLang="zh-CN" sz="1600" b="1" dirty="0">
                <a:solidFill>
                  <a:schemeClr val="tx1">
                    <a:lumMod val="75000"/>
                    <a:lumOff val="25000"/>
                  </a:schemeClr>
                </a:solidFill>
                <a:latin typeface="Arial" panose="020B0604020202020204" pitchFamily="34" charset="0"/>
              </a:endParaRPr>
            </a:p>
          </p:txBody>
        </p:sp>
        <p:sp>
          <p:nvSpPr>
            <p:cNvPr id="67" name="文本框 66"/>
            <p:cNvSpPr txBox="1"/>
            <p:nvPr/>
          </p:nvSpPr>
          <p:spPr>
            <a:xfrm>
              <a:off x="1626835" y="2687681"/>
              <a:ext cx="2492110" cy="61219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The proposed system is a mobile</a:t>
              </a:r>
              <a:endParaRPr lang="en-US" altLang="zh-CN" sz="1600" dirty="0">
                <a:solidFill>
                  <a:schemeClr val="tx1">
                    <a:lumMod val="50000"/>
                    <a:lumOff val="50000"/>
                  </a:schemeClr>
                </a:solidFill>
                <a:latin typeface="Arial" panose="020B0604020202020204" pitchFamily="34" charset="0"/>
                <a:ea typeface="+mj-ea"/>
              </a:endParaRPr>
            </a:p>
            <a:p>
              <a:pPr algn="ctr">
                <a:lnSpc>
                  <a:spcPct val="114000"/>
                </a:lnSpc>
              </a:pPr>
              <a:r>
                <a:rPr lang="en-US" altLang="zh-CN" sz="1600" dirty="0">
                  <a:solidFill>
                    <a:schemeClr val="tx1">
                      <a:lumMod val="50000"/>
                      <a:lumOff val="50000"/>
                    </a:schemeClr>
                  </a:solidFill>
                  <a:latin typeface="Arial" panose="020B0604020202020204" pitchFamily="34" charset="0"/>
                  <a:ea typeface="+mj-ea"/>
                </a:rPr>
                <a:t>application which was developed to assist the farmers by two ways, the voice bot and the suggestion bot</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68" name="组合 67"/>
          <p:cNvGrpSpPr/>
          <p:nvPr/>
        </p:nvGrpSpPr>
        <p:grpSpPr>
          <a:xfrm>
            <a:off x="351790" y="4213860"/>
            <a:ext cx="3561715" cy="2432850"/>
            <a:chOff x="1626835" y="2349127"/>
            <a:chExt cx="2492110" cy="2164487"/>
          </a:xfrm>
        </p:grpSpPr>
        <p:sp>
          <p:nvSpPr>
            <p:cNvPr id="69" name="文本框 68"/>
            <p:cNvSpPr txBox="1"/>
            <p:nvPr/>
          </p:nvSpPr>
          <p:spPr>
            <a:xfrm>
              <a:off x="1806000" y="2349127"/>
              <a:ext cx="2133781" cy="299991"/>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AGRIBOT</a:t>
              </a:r>
              <a:endParaRPr lang="en-US" altLang="zh-CN" sz="1600" b="1" dirty="0">
                <a:solidFill>
                  <a:schemeClr val="tx1">
                    <a:lumMod val="75000"/>
                    <a:lumOff val="25000"/>
                  </a:schemeClr>
                </a:solidFill>
                <a:latin typeface="Arial" panose="020B0604020202020204" pitchFamily="34" charset="0"/>
              </a:endParaRPr>
            </a:p>
          </p:txBody>
        </p:sp>
        <p:sp>
          <p:nvSpPr>
            <p:cNvPr id="70" name="文本框 69"/>
            <p:cNvSpPr txBox="1"/>
            <p:nvPr/>
          </p:nvSpPr>
          <p:spPr>
            <a:xfrm>
              <a:off x="1626835" y="2687681"/>
              <a:ext cx="2492110" cy="1825933"/>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Responses of the farmer input queries regarding agricultural context in audio format, so as to make farmer interaction more user friendly. If the system fails to answer any specified query, the query is redirected to helpline centers. </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71" name="组合 70"/>
          <p:cNvGrpSpPr/>
          <p:nvPr/>
        </p:nvGrpSpPr>
        <p:grpSpPr>
          <a:xfrm>
            <a:off x="8288655" y="1973580"/>
            <a:ext cx="3067685" cy="2340784"/>
            <a:chOff x="1626835" y="2349127"/>
            <a:chExt cx="2492110" cy="1393992"/>
          </a:xfrm>
        </p:grpSpPr>
        <p:sp>
          <p:nvSpPr>
            <p:cNvPr id="72" name="文本框 71"/>
            <p:cNvSpPr txBox="1"/>
            <p:nvPr/>
          </p:nvSpPr>
          <p:spPr>
            <a:xfrm>
              <a:off x="1806000" y="2349127"/>
              <a:ext cx="2133781" cy="347527"/>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CHATBOT FOR DISEASE PREDICTION</a:t>
              </a:r>
              <a:endParaRPr lang="en-US" altLang="zh-CN" sz="1600" b="1" dirty="0">
                <a:solidFill>
                  <a:schemeClr val="tx1">
                    <a:lumMod val="75000"/>
                    <a:lumOff val="25000"/>
                  </a:schemeClr>
                </a:solidFill>
                <a:latin typeface="Arial" panose="020B0604020202020204" pitchFamily="34" charset="0"/>
              </a:endParaRPr>
            </a:p>
          </p:txBody>
        </p:sp>
        <p:sp>
          <p:nvSpPr>
            <p:cNvPr id="73" name="文本框 72"/>
            <p:cNvSpPr txBox="1"/>
            <p:nvPr/>
          </p:nvSpPr>
          <p:spPr>
            <a:xfrm>
              <a:off x="1626835" y="2687681"/>
              <a:ext cx="2492110" cy="105543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Chatbot will identify the symptoms of the user, predicts the disease and recommends treatment. Offers frequent checkups to maintain the health of the crops.</a:t>
              </a:r>
              <a:endParaRPr lang="en-US" altLang="zh-CN" sz="1600" dirty="0">
                <a:solidFill>
                  <a:schemeClr val="tx1">
                    <a:lumMod val="50000"/>
                    <a:lumOff val="50000"/>
                  </a:schemeClr>
                </a:solidFill>
                <a:latin typeface="Arial" panose="020B0604020202020204" pitchFamily="34" charset="0"/>
                <a:ea typeface="+mj-ea"/>
              </a:endParaRPr>
            </a:p>
          </p:txBody>
        </p:sp>
      </p:grpSp>
      <p:grpSp>
        <p:nvGrpSpPr>
          <p:cNvPr id="74" name="组合 73"/>
          <p:cNvGrpSpPr/>
          <p:nvPr/>
        </p:nvGrpSpPr>
        <p:grpSpPr>
          <a:xfrm>
            <a:off x="8601075" y="4771390"/>
            <a:ext cx="2929890" cy="1632743"/>
            <a:chOff x="1626835" y="2349127"/>
            <a:chExt cx="2492110" cy="1314470"/>
          </a:xfrm>
        </p:grpSpPr>
        <p:sp>
          <p:nvSpPr>
            <p:cNvPr id="75" name="文本框 74"/>
            <p:cNvSpPr txBox="1"/>
            <p:nvPr/>
          </p:nvSpPr>
          <p:spPr>
            <a:xfrm>
              <a:off x="1806000" y="2349127"/>
              <a:ext cx="2133781" cy="271457"/>
            </a:xfrm>
            <a:prstGeom prst="rect">
              <a:avLst/>
            </a:prstGeom>
            <a:noFill/>
          </p:spPr>
          <p:txBody>
            <a:bodyPr wrap="square" rtlCol="0">
              <a:spAutoFit/>
              <a:scene3d>
                <a:camera prst="orthographicFront"/>
                <a:lightRig rig="threePt" dir="t"/>
              </a:scene3d>
              <a:sp3d contourW="12700"/>
            </a:bodyPr>
            <a:lstStyle/>
            <a:p>
              <a:pPr algn="ctr"/>
              <a:r>
                <a:rPr lang="en-US" altLang="zh-CN" sz="1600" b="1" dirty="0">
                  <a:solidFill>
                    <a:schemeClr val="tx1">
                      <a:lumMod val="75000"/>
                      <a:lumOff val="25000"/>
                    </a:schemeClr>
                  </a:solidFill>
                  <a:latin typeface="Arial" panose="020B0604020202020204" pitchFamily="34" charset="0"/>
                </a:rPr>
                <a:t>E - AGRICULTURE </a:t>
              </a:r>
              <a:endParaRPr lang="en-US" altLang="zh-CN" sz="1600" b="1" dirty="0">
                <a:solidFill>
                  <a:schemeClr val="tx1">
                    <a:lumMod val="75000"/>
                    <a:lumOff val="25000"/>
                  </a:schemeClr>
                </a:solidFill>
                <a:latin typeface="Arial" panose="020B0604020202020204" pitchFamily="34" charset="0"/>
              </a:endParaRPr>
            </a:p>
          </p:txBody>
        </p:sp>
        <p:sp>
          <p:nvSpPr>
            <p:cNvPr id="76" name="文本框 75"/>
            <p:cNvSpPr txBox="1"/>
            <p:nvPr/>
          </p:nvSpPr>
          <p:spPr>
            <a:xfrm>
              <a:off x="1626835" y="2687681"/>
              <a:ext cx="2492110" cy="975916"/>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zh-CN" sz="1600" dirty="0">
                  <a:solidFill>
                    <a:schemeClr val="tx1">
                      <a:lumMod val="50000"/>
                      <a:lumOff val="50000"/>
                    </a:schemeClr>
                  </a:solidFill>
                  <a:latin typeface="Arial" panose="020B0604020202020204" pitchFamily="34" charset="0"/>
                  <a:ea typeface="+mj-ea"/>
                </a:rPr>
                <a:t>Platform that enables the user to directly sell their produce to the consumers at a reasonable, yet profitable rate.</a:t>
              </a:r>
              <a:endParaRPr lang="en-US" altLang="zh-CN" sz="1600" dirty="0">
                <a:solidFill>
                  <a:schemeClr val="tx1">
                    <a:lumMod val="50000"/>
                    <a:lumOff val="50000"/>
                  </a:schemeClr>
                </a:solidFill>
                <a:latin typeface="Arial" panose="020B0604020202020204" pitchFamily="34" charset="0"/>
                <a:ea typeface="+mj-ea"/>
              </a:endParaRPr>
            </a:p>
          </p:txBody>
        </p:sp>
      </p:grpSp>
      <p:sp>
        <p:nvSpPr>
          <p:cNvPr id="77" name="文本框 76"/>
          <p:cNvSpPr txBox="1"/>
          <p:nvPr/>
        </p:nvSpPr>
        <p:spPr>
          <a:xfrm>
            <a:off x="241858" y="506661"/>
            <a:ext cx="4347210" cy="829945"/>
          </a:xfrm>
          <a:prstGeom prst="rect">
            <a:avLst/>
          </a:prstGeom>
          <a:noFill/>
        </p:spPr>
        <p:txBody>
          <a:bodyPr wrap="none" rtlCol="0">
            <a:spAutoFit/>
          </a:bodyPr>
          <a:lstStyle/>
          <a:p>
            <a:r>
              <a:rPr lang="en-US" altLang="zh-CN" sz="4800" b="1" dirty="0">
                <a:solidFill>
                  <a:srgbClr val="2986C9"/>
                </a:solidFill>
                <a:latin typeface="Arial" panose="020B0604020202020204" pitchFamily="34" charset="0"/>
                <a:ea typeface="Arial" panose="020B0604020202020204" pitchFamily="34" charset="0"/>
              </a:rPr>
              <a:t>REFERENCES</a:t>
            </a:r>
            <a:endParaRPr lang="en-US" altLang="zh-CN" sz="4800" b="1" dirty="0">
              <a:solidFill>
                <a:srgbClr val="2986C9"/>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500"/>
                                        <p:tgtEl>
                                          <p:spTgt spid="6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8"/>
                                        </p:tgtEl>
                                        <p:attrNameLst>
                                          <p:attrName>style.visibility</p:attrName>
                                        </p:attrNameLst>
                                      </p:cBhvr>
                                      <p:to>
                                        <p:strVal val="visible"/>
                                      </p:to>
                                    </p:set>
                                    <p:animEffect transition="in" filter="fade">
                                      <p:cBhvr>
                                        <p:cTn id="11" dur="500"/>
                                        <p:tgtEl>
                                          <p:spTgt spid="6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fade">
                                      <p:cBhvr>
                                        <p:cTn id="15" dur="500"/>
                                        <p:tgtEl>
                                          <p:spTgt spid="71"/>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4"/>
                                        </p:tgtEl>
                                        <p:attrNameLst>
                                          <p:attrName>style.visibility</p:attrName>
                                        </p:attrNameLst>
                                      </p:cBhvr>
                                      <p:to>
                                        <p:strVal val="visible"/>
                                      </p:to>
                                    </p:set>
                                    <p:animEffect transition="in" filter="fade">
                                      <p:cBhvr>
                                        <p:cTn id="19" dur="500"/>
                                        <p:tgtEl>
                                          <p:spTgt spid="74"/>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77"/>
                                        </p:tgtEl>
                                        <p:attrNameLst>
                                          <p:attrName>style.visibility</p:attrName>
                                        </p:attrNameLst>
                                      </p:cBhvr>
                                      <p:to>
                                        <p:strVal val="visible"/>
                                      </p:to>
                                    </p:set>
                                    <p:anim calcmode="lin" valueType="num">
                                      <p:cBhvr>
                                        <p:cTn id="23" dur="1000" fill="hold"/>
                                        <p:tgtEl>
                                          <p:spTgt spid="77"/>
                                        </p:tgtEl>
                                        <p:attrNameLst>
                                          <p:attrName>ppt_w</p:attrName>
                                        </p:attrNameLst>
                                      </p:cBhvr>
                                      <p:tavLst>
                                        <p:tav tm="0">
                                          <p:val>
                                            <p:strVal val="#ppt_w+.3"/>
                                          </p:val>
                                        </p:tav>
                                        <p:tav tm="100000">
                                          <p:val>
                                            <p:strVal val="#ppt_w"/>
                                          </p:val>
                                        </p:tav>
                                      </p:tavLst>
                                    </p:anim>
                                    <p:anim calcmode="lin" valueType="num">
                                      <p:cBhvr>
                                        <p:cTn id="24" dur="1000" fill="hold"/>
                                        <p:tgtEl>
                                          <p:spTgt spid="77"/>
                                        </p:tgtEl>
                                        <p:attrNameLst>
                                          <p:attrName>ppt_h</p:attrName>
                                        </p:attrNameLst>
                                      </p:cBhvr>
                                      <p:tavLst>
                                        <p:tav tm="0">
                                          <p:val>
                                            <p:strVal val="#ppt_h"/>
                                          </p:val>
                                        </p:tav>
                                        <p:tav tm="100000">
                                          <p:val>
                                            <p:strVal val="#ppt_h"/>
                                          </p:val>
                                        </p:tav>
                                      </p:tavLst>
                                    </p:anim>
                                    <p:animEffect transition="in" filter="fade">
                                      <p:cBhvr>
                                        <p:cTn id="25" dur="10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游ゴシック Light"/>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游ゴシック"/>
        <a:font script="Hang" typeface="맑은 고딕"/>
        <a:font script="Hans" typeface="Arial"/>
        <a:font script="Hant" typeface="新細明體"/>
        <a:font script="Arab" typeface="Arial"/>
        <a:font script="Hebr" typeface="Arial"/>
        <a:font script="Thai" typeface="Arial"/>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Arial"/>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Arial"/>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3483</Words>
  <Application>WPS Presentation</Application>
  <PresentationFormat>宽屏</PresentationFormat>
  <Paragraphs>242</Paragraphs>
  <Slides>20</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20</vt:i4>
      </vt:variant>
    </vt:vector>
  </HeadingPairs>
  <TitlesOfParts>
    <vt:vector size="28" baseType="lpstr">
      <vt:lpstr>Arial</vt:lpstr>
      <vt:lpstr>SimSun</vt:lpstr>
      <vt:lpstr>Wingdings</vt:lpstr>
      <vt:lpstr>Century Gothic</vt:lpstr>
      <vt:lpstr>Microsoft YaHei</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PC</dc:creator>
  <cp:lastModifiedBy>kvkv6</cp:lastModifiedBy>
  <cp:revision>81</cp:revision>
  <dcterms:created xsi:type="dcterms:W3CDTF">2018-12-18T07:16:00Z</dcterms:created>
  <dcterms:modified xsi:type="dcterms:W3CDTF">2022-02-25T07:17:50Z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1033-11.2.0.10463</vt:lpwstr>
  </property>
  <property fmtid="{D5CDD505-2E9C-101B-9397-08002B2CF9AE}" pid="3" name="ICV">
    <vt:lpwstr>D02C71DF54E940E3984C9ECD437A1DCB</vt:lpwstr>
  </property>
</Properties>
</file>

<file path=docProps/thumbnail.jpeg>
</file>